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Darker Grotesque Medium"/>
      <p:regular r:id="rId35"/>
      <p:bold r:id="rId36"/>
    </p:embeddedFont>
    <p:embeddedFont>
      <p:font typeface="Libre Franklin"/>
      <p:regular r:id="rId37"/>
      <p:bold r:id="rId38"/>
      <p:italic r:id="rId39"/>
      <p:boldItalic r:id="rId40"/>
    </p:embeddedFont>
    <p:embeddedFont>
      <p:font typeface="Darker Grotesque ExtraBold"/>
      <p:bold r:id="rId41"/>
    </p:embeddedFont>
    <p:embeddedFont>
      <p:font typeface="Libre Franklin Black"/>
      <p:bold r:id="rId42"/>
      <p:boldItalic r:id="rId43"/>
    </p:embeddedFont>
    <p:embeddedFont>
      <p:font typeface="Darker Grotesque"/>
      <p:regular r:id="rId44"/>
      <p:bold r:id="rId45"/>
    </p:embeddedFont>
    <p:embeddedFont>
      <p:font typeface="Libre Franklin Medium"/>
      <p:regular r:id="rId46"/>
      <p:bold r:id="rId47"/>
      <p:italic r:id="rId48"/>
      <p:boldItalic r:id="rId49"/>
    </p:embeddedFont>
    <p:embeddedFont>
      <p:font typeface="Libre Franklin ExtraBold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0425A6-1CEB-4AFA-97C3-FF9CDA826A14}">
  <a:tblStyle styleId="{020425A6-1CEB-4AFA-97C3-FF9CDA826A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boldItalic.fntdata"/><Relationship Id="rId42" Type="http://schemas.openxmlformats.org/officeDocument/2006/relationships/font" Target="fonts/LibreFranklinBlack-bold.fntdata"/><Relationship Id="rId41" Type="http://schemas.openxmlformats.org/officeDocument/2006/relationships/font" Target="fonts/DarkerGrotesqueExtraBold-bold.fntdata"/><Relationship Id="rId44" Type="http://schemas.openxmlformats.org/officeDocument/2006/relationships/font" Target="fonts/DarkerGrotesque-regular.fntdata"/><Relationship Id="rId43" Type="http://schemas.openxmlformats.org/officeDocument/2006/relationships/font" Target="fonts/LibreFranklinBlack-boldItalic.fntdata"/><Relationship Id="rId46" Type="http://schemas.openxmlformats.org/officeDocument/2006/relationships/font" Target="fonts/LibreFranklinMedium-regular.fntdata"/><Relationship Id="rId45" Type="http://schemas.openxmlformats.org/officeDocument/2006/relationships/font" Target="fonts/DarkerGrotesq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ibreFranklinMedium-italic.fntdata"/><Relationship Id="rId47" Type="http://schemas.openxmlformats.org/officeDocument/2006/relationships/font" Target="fonts/LibreFranklinMedium-bold.fntdata"/><Relationship Id="rId49" Type="http://schemas.openxmlformats.org/officeDocument/2006/relationships/font" Target="fonts/LibreFranklin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DarkerGrotesqueMedium-regular.fntdata"/><Relationship Id="rId34" Type="http://schemas.openxmlformats.org/officeDocument/2006/relationships/slide" Target="slides/slide28.xml"/><Relationship Id="rId37" Type="http://schemas.openxmlformats.org/officeDocument/2006/relationships/font" Target="fonts/LibreFranklin-regular.fntdata"/><Relationship Id="rId36" Type="http://schemas.openxmlformats.org/officeDocument/2006/relationships/font" Target="fonts/DarkerGrotesqueMedium-bold.fntdata"/><Relationship Id="rId39" Type="http://schemas.openxmlformats.org/officeDocument/2006/relationships/font" Target="fonts/LibreFranklin-italic.fntdata"/><Relationship Id="rId38" Type="http://schemas.openxmlformats.org/officeDocument/2006/relationships/font" Target="fonts/LibreFrankl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ibreFranklinExtraBold-boldItalic.fntdata"/><Relationship Id="rId50" Type="http://schemas.openxmlformats.org/officeDocument/2006/relationships/font" Target="fonts/LibreFranklinExtraBo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8e86373ed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8e86373ed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7ea3c1a65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27ea3c1a65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g27ea3c1a65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" name="Google Shape;2383;g27ea3c1a65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g27ea3c1a65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" name="Google Shape;2388;g27ea3c1a65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27ea3c1a65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27ea3c1a65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27ea3c1a65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27ea3c1a65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27ea3c1a6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27ea3c1a6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27ea3c1a65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27ea3c1a65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27ea3c1a65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27ea3c1a6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c09bbad2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c09bbad2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27e728b861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27e728b86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8ca389419e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8ca389419e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27e728b86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27e728b86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27e728b861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27e728b86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7e728b861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27e728b861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27e728b861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27e728b86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g27e728b861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" name="Google Shape;2455;g27e728b861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c0737c1b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c0737c1b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27ea3c1a65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" name="Google Shape;2478;g27ea3c1a65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27ea3c1a65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27ea3c1a65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27ea3c1a65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27ea3c1a65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8cb7a70c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8cb7a70c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7ea3c1a65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7ea3c1a65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841d37dfe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841d37dfe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c0737c1b1b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c0737c1b1b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g27ea3c1a65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" name="Google Shape;2357;g27ea3c1a65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27ea3c1a65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27ea3c1a65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c0737c1b1b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c0737c1b1b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flipH="1" rot="5400000">
            <a:off x="143520" y="3786033"/>
            <a:ext cx="299680" cy="300226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flipH="1" rot="5400000">
            <a:off x="-70574" y="1245089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 flipH="1" rot="5400000">
            <a:off x="160418" y="4379828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"/>
          <p:cNvSpPr txBox="1"/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2" name="Google Shape;132;p2"/>
          <p:cNvSpPr txBox="1"/>
          <p:nvPr>
            <p:ph idx="1" type="subTitle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1"/>
          <p:cNvSpPr/>
          <p:nvPr/>
        </p:nvSpPr>
        <p:spPr>
          <a:xfrm>
            <a:off x="-1422275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1"/>
          <p:cNvSpPr txBox="1"/>
          <p:nvPr>
            <p:ph idx="1" type="subTitle"/>
          </p:nvPr>
        </p:nvSpPr>
        <p:spPr>
          <a:xfrm>
            <a:off x="1925850" y="2916725"/>
            <a:ext cx="52923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538" name="Google Shape;538;p11"/>
          <p:cNvSpPr txBox="1"/>
          <p:nvPr>
            <p:ph hasCustomPrompt="1" type="title"/>
          </p:nvPr>
        </p:nvSpPr>
        <p:spPr>
          <a:xfrm>
            <a:off x="885450" y="1843925"/>
            <a:ext cx="73731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39" name="Google Shape;539;p11"/>
          <p:cNvGrpSpPr/>
          <p:nvPr/>
        </p:nvGrpSpPr>
        <p:grpSpPr>
          <a:xfrm flipH="1" rot="-5400000">
            <a:off x="179661" y="4243253"/>
            <a:ext cx="740697" cy="852454"/>
            <a:chOff x="8369505" y="4354255"/>
            <a:chExt cx="588555" cy="677357"/>
          </a:xfrm>
        </p:grpSpPr>
        <p:sp>
          <p:nvSpPr>
            <p:cNvPr id="540" name="Google Shape;540;p1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7" name="Google Shape;557;p11"/>
          <p:cNvSpPr/>
          <p:nvPr/>
        </p:nvSpPr>
        <p:spPr>
          <a:xfrm flipH="1" rot="10800000">
            <a:off x="8258538" y="4887273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11"/>
          <p:cNvSpPr/>
          <p:nvPr/>
        </p:nvSpPr>
        <p:spPr>
          <a:xfrm flipH="1" rot="10800000">
            <a:off x="8444167" y="4886503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11"/>
          <p:cNvGrpSpPr/>
          <p:nvPr/>
        </p:nvGrpSpPr>
        <p:grpSpPr>
          <a:xfrm flipH="1" rot="10800000">
            <a:off x="8843201" y="4246609"/>
            <a:ext cx="213576" cy="348326"/>
            <a:chOff x="191876" y="116083"/>
            <a:chExt cx="213576" cy="348326"/>
          </a:xfrm>
        </p:grpSpPr>
        <p:sp>
          <p:nvSpPr>
            <p:cNvPr id="560" name="Google Shape;560;p11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11"/>
          <p:cNvSpPr/>
          <p:nvPr/>
        </p:nvSpPr>
        <p:spPr>
          <a:xfrm rot="-2700000">
            <a:off x="92638" y="3939524"/>
            <a:ext cx="149950" cy="149952"/>
          </a:xfrm>
          <a:custGeom>
            <a:rect b="b" l="l" r="r" t="t"/>
            <a:pathLst>
              <a:path extrusionOk="0" h="4407" w="4406">
                <a:moveTo>
                  <a:pt x="703" y="1"/>
                </a:moveTo>
                <a:lnTo>
                  <a:pt x="0" y="703"/>
                </a:lnTo>
                <a:lnTo>
                  <a:pt x="1500" y="2203"/>
                </a:lnTo>
                <a:lnTo>
                  <a:pt x="0" y="3716"/>
                </a:lnTo>
                <a:lnTo>
                  <a:pt x="703" y="4406"/>
                </a:lnTo>
                <a:lnTo>
                  <a:pt x="2203" y="2906"/>
                </a:lnTo>
                <a:lnTo>
                  <a:pt x="3703" y="4406"/>
                </a:lnTo>
                <a:lnTo>
                  <a:pt x="4405" y="3716"/>
                </a:lnTo>
                <a:lnTo>
                  <a:pt x="2905" y="2203"/>
                </a:lnTo>
                <a:lnTo>
                  <a:pt x="4405" y="703"/>
                </a:lnTo>
                <a:lnTo>
                  <a:pt x="3703" y="1"/>
                </a:lnTo>
                <a:lnTo>
                  <a:pt x="2203" y="1501"/>
                </a:lnTo>
                <a:lnTo>
                  <a:pt x="70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1"/>
          <p:cNvSpPr/>
          <p:nvPr/>
        </p:nvSpPr>
        <p:spPr>
          <a:xfrm>
            <a:off x="7784075" y="0"/>
            <a:ext cx="1359980" cy="1368444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8" name="Google Shape;568;p11"/>
          <p:cNvSpPr/>
          <p:nvPr/>
        </p:nvSpPr>
        <p:spPr>
          <a:xfrm>
            <a:off x="7918975" y="309175"/>
            <a:ext cx="885300" cy="93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11"/>
          <p:cNvGrpSpPr/>
          <p:nvPr/>
        </p:nvGrpSpPr>
        <p:grpSpPr>
          <a:xfrm flipH="1" rot="10800000">
            <a:off x="7991275" y="429082"/>
            <a:ext cx="740697" cy="713333"/>
            <a:chOff x="8369505" y="4354255"/>
            <a:chExt cx="588555" cy="566812"/>
          </a:xfrm>
        </p:grpSpPr>
        <p:sp>
          <p:nvSpPr>
            <p:cNvPr id="570" name="Google Shape;570;p1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">
  <p:cSld name="CUSTOM_4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85" name="Google Shape;585;p13"/>
          <p:cNvSpPr txBox="1"/>
          <p:nvPr>
            <p:ph hasCustomPrompt="1" idx="2" type="title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/>
          <p:nvPr>
            <p:ph idx="1" type="subTitle"/>
          </p:nvPr>
        </p:nvSpPr>
        <p:spPr>
          <a:xfrm>
            <a:off x="854275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7" name="Google Shape;587;p13"/>
          <p:cNvSpPr txBox="1"/>
          <p:nvPr>
            <p:ph idx="3" type="subTitle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88" name="Google Shape;588;p13"/>
          <p:cNvSpPr txBox="1"/>
          <p:nvPr>
            <p:ph hasCustomPrompt="1" idx="4" type="title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/>
          <p:nvPr>
            <p:ph idx="5" type="subTitle"/>
          </p:nvPr>
        </p:nvSpPr>
        <p:spPr>
          <a:xfrm>
            <a:off x="2774924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0" name="Google Shape;590;p13"/>
          <p:cNvSpPr txBox="1"/>
          <p:nvPr>
            <p:ph idx="6" type="subTitle"/>
          </p:nvPr>
        </p:nvSpPr>
        <p:spPr>
          <a:xfrm>
            <a:off x="2634071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1" name="Google Shape;591;p13"/>
          <p:cNvSpPr txBox="1"/>
          <p:nvPr>
            <p:ph hasCustomPrompt="1" idx="7" type="title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/>
          <p:nvPr>
            <p:ph idx="8" type="subTitle"/>
          </p:nvPr>
        </p:nvSpPr>
        <p:spPr>
          <a:xfrm>
            <a:off x="4695663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3" name="Google Shape;593;p13"/>
          <p:cNvSpPr txBox="1"/>
          <p:nvPr>
            <p:ph idx="9" type="subTitle"/>
          </p:nvPr>
        </p:nvSpPr>
        <p:spPr>
          <a:xfrm>
            <a:off x="4554818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4" name="Google Shape;594;p13"/>
          <p:cNvSpPr txBox="1"/>
          <p:nvPr>
            <p:ph hasCustomPrompt="1" idx="13" type="title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/>
          <p:nvPr>
            <p:ph idx="14" type="subTitle"/>
          </p:nvPr>
        </p:nvSpPr>
        <p:spPr>
          <a:xfrm>
            <a:off x="6616500" y="3581650"/>
            <a:ext cx="16734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6" name="Google Shape;596;p13"/>
          <p:cNvSpPr txBox="1"/>
          <p:nvPr>
            <p:ph idx="15" type="subTitle"/>
          </p:nvPr>
        </p:nvSpPr>
        <p:spPr>
          <a:xfrm>
            <a:off x="6475664" y="3205150"/>
            <a:ext cx="1955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b="1" sz="1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597" name="Google Shape;597;p13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13"/>
          <p:cNvSpPr/>
          <p:nvPr/>
        </p:nvSpPr>
        <p:spPr>
          <a:xfrm rot="10800000">
            <a:off x="8266828" y="-8561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-901322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3"/>
          <p:cNvSpPr/>
          <p:nvPr/>
        </p:nvSpPr>
        <p:spPr>
          <a:xfrm flipH="1" rot="10800000">
            <a:off x="-901322" y="-8561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1398313" y="2245939"/>
            <a:ext cx="585319" cy="816005"/>
            <a:chOff x="-3686875" y="-882236"/>
            <a:chExt cx="585319" cy="816005"/>
          </a:xfrm>
        </p:grpSpPr>
        <p:sp>
          <p:nvSpPr>
            <p:cNvPr id="602" name="Google Shape;602;p13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3" name="Google Shape;603;p13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0" name="Google Shape;610;p13"/>
            <p:cNvSpPr/>
            <p:nvPr/>
          </p:nvSpPr>
          <p:spPr>
            <a:xfrm flipH="1" rot="-5400000">
              <a:off x="-3231953" y="-849194"/>
              <a:ext cx="127985" cy="128224"/>
            </a:xfrm>
            <a:custGeom>
              <a:rect b="b" l="l" r="r" t="t"/>
              <a:pathLst>
                <a:path extrusionOk="0" h="5894" w="5883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>
            <a:off x="3319060" y="2232562"/>
            <a:ext cx="585329" cy="829384"/>
            <a:chOff x="599560" y="476712"/>
            <a:chExt cx="585329" cy="829384"/>
          </a:xfrm>
        </p:grpSpPr>
        <p:sp>
          <p:nvSpPr>
            <p:cNvPr id="612" name="Google Shape;612;p13"/>
            <p:cNvSpPr/>
            <p:nvPr/>
          </p:nvSpPr>
          <p:spPr>
            <a:xfrm flipH="1">
              <a:off x="599570" y="72077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599560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4" name="Google Shape;614;p13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rect b="b" l="l" r="r" t="t"/>
                <a:pathLst>
                  <a:path extrusionOk="0" h="1186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rect b="b" l="l" r="r" t="t"/>
                <a:pathLst>
                  <a:path extrusionOk="0" h="1185" w="1394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rect b="b" l="l" r="r" t="t"/>
                <a:pathLst>
                  <a:path extrusionOk="0" h="1193" w="1394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1" name="Google Shape;621;p13"/>
          <p:cNvGrpSpPr/>
          <p:nvPr/>
        </p:nvGrpSpPr>
        <p:grpSpPr>
          <a:xfrm>
            <a:off x="5061650" y="2253334"/>
            <a:ext cx="775238" cy="801244"/>
            <a:chOff x="409650" y="-867466"/>
            <a:chExt cx="775238" cy="801244"/>
          </a:xfrm>
        </p:grpSpPr>
        <p:sp>
          <p:nvSpPr>
            <p:cNvPr id="622" name="Google Shape;622;p13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103666" y="-818353"/>
              <a:ext cx="81222" cy="81222"/>
            </a:xfrm>
            <a:custGeom>
              <a:rect b="b" l="l" r="r" t="t"/>
              <a:pathLst>
                <a:path extrusionOk="0" h="2537" w="2537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4" name="Google Shape;624;p13"/>
            <p:cNvGrpSpPr/>
            <p:nvPr/>
          </p:nvGrpSpPr>
          <p:grpSpPr>
            <a:xfrm>
              <a:off x="409650" y="-867466"/>
              <a:ext cx="594164" cy="214200"/>
              <a:chOff x="5038800" y="1904309"/>
              <a:chExt cx="594164" cy="214200"/>
            </a:xfrm>
          </p:grpSpPr>
          <p:sp>
            <p:nvSpPr>
              <p:cNvPr id="625" name="Google Shape;625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7" name="Google Shape;627;p13"/>
          <p:cNvGrpSpPr/>
          <p:nvPr/>
        </p:nvGrpSpPr>
        <p:grpSpPr>
          <a:xfrm>
            <a:off x="7160538" y="2226309"/>
            <a:ext cx="594164" cy="828272"/>
            <a:chOff x="-3691300" y="477834"/>
            <a:chExt cx="594164" cy="828272"/>
          </a:xfrm>
        </p:grpSpPr>
        <p:sp>
          <p:nvSpPr>
            <p:cNvPr id="628" name="Google Shape;628;p13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9" name="Google Shape;629;p13"/>
            <p:cNvGrpSpPr/>
            <p:nvPr/>
          </p:nvGrpSpPr>
          <p:grpSpPr>
            <a:xfrm>
              <a:off x="-3691300" y="477834"/>
              <a:ext cx="594164" cy="214200"/>
              <a:chOff x="5038800" y="1904309"/>
              <a:chExt cx="594164" cy="214200"/>
            </a:xfrm>
          </p:grpSpPr>
          <p:sp>
            <p:nvSpPr>
              <p:cNvPr id="630" name="Google Shape;630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rect b="b" l="l" r="r" t="t"/>
                <a:pathLst>
                  <a:path extrusionOk="0" h="2489" w="18277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2" name="Google Shape;632;p13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rect b="b" l="l" r="r" t="t"/>
              <a:pathLst>
                <a:path extrusionOk="0" h="3299" w="3311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13"/>
          <p:cNvGrpSpPr/>
          <p:nvPr/>
        </p:nvGrpSpPr>
        <p:grpSpPr>
          <a:xfrm flipH="1">
            <a:off x="99112" y="4676444"/>
            <a:ext cx="129525" cy="371975"/>
            <a:chOff x="179009" y="2072968"/>
            <a:chExt cx="190870" cy="548151"/>
          </a:xfrm>
        </p:grpSpPr>
        <p:sp>
          <p:nvSpPr>
            <p:cNvPr id="634" name="Google Shape;634;p1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69202" y="147320"/>
            <a:ext cx="189340" cy="308716"/>
            <a:chOff x="8814523" y="4301099"/>
            <a:chExt cx="181204" cy="295450"/>
          </a:xfrm>
        </p:grpSpPr>
        <p:sp>
          <p:nvSpPr>
            <p:cNvPr id="637" name="Google Shape;637;p1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3"/>
          <p:cNvSpPr/>
          <p:nvPr/>
        </p:nvSpPr>
        <p:spPr>
          <a:xfrm flipH="1">
            <a:off x="8902577" y="460857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3"/>
          <p:cNvSpPr/>
          <p:nvPr/>
        </p:nvSpPr>
        <p:spPr>
          <a:xfrm flipH="1">
            <a:off x="8899724" y="484060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8897013" y="389238"/>
            <a:ext cx="129600" cy="1296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3"/>
          <p:cNvSpPr/>
          <p:nvPr/>
        </p:nvSpPr>
        <p:spPr>
          <a:xfrm flipH="1" rot="2700000">
            <a:off x="8889431" y="122301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"/>
          <p:cNvSpPr txBox="1"/>
          <p:nvPr>
            <p:ph idx="1" type="subTitle"/>
          </p:nvPr>
        </p:nvSpPr>
        <p:spPr>
          <a:xfrm>
            <a:off x="3344875" y="2916725"/>
            <a:ext cx="4913700" cy="4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649" name="Google Shape;649;p14"/>
          <p:cNvSpPr txBox="1"/>
          <p:nvPr>
            <p:ph hasCustomPrompt="1" type="title"/>
          </p:nvPr>
        </p:nvSpPr>
        <p:spPr>
          <a:xfrm>
            <a:off x="3344875" y="1843925"/>
            <a:ext cx="49137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0" name="Google Shape;650;p14"/>
          <p:cNvSpPr/>
          <p:nvPr/>
        </p:nvSpPr>
        <p:spPr>
          <a:xfrm flipH="1">
            <a:off x="862603" y="424660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4"/>
          <p:cNvSpPr/>
          <p:nvPr/>
        </p:nvSpPr>
        <p:spPr>
          <a:xfrm flipH="1">
            <a:off x="160125" y="424888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2" name="Google Shape;652;p14"/>
          <p:cNvGrpSpPr/>
          <p:nvPr/>
        </p:nvGrpSpPr>
        <p:grpSpPr>
          <a:xfrm flipH="1">
            <a:off x="147651" y="4622233"/>
            <a:ext cx="213576" cy="348326"/>
            <a:chOff x="191876" y="116083"/>
            <a:chExt cx="213576" cy="348326"/>
          </a:xfrm>
        </p:grpSpPr>
        <p:sp>
          <p:nvSpPr>
            <p:cNvPr id="653" name="Google Shape;653;p14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4"/>
          <p:cNvGrpSpPr/>
          <p:nvPr/>
        </p:nvGrpSpPr>
        <p:grpSpPr>
          <a:xfrm>
            <a:off x="1536838" y="2593921"/>
            <a:ext cx="1820679" cy="2004808"/>
            <a:chOff x="143428" y="791782"/>
            <a:chExt cx="1170704" cy="1289100"/>
          </a:xfrm>
        </p:grpSpPr>
        <p:grpSp>
          <p:nvGrpSpPr>
            <p:cNvPr id="660" name="Google Shape;660;p1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661" name="Google Shape;661;p1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1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9" name="Google Shape;679;p1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14"/>
          <p:cNvGrpSpPr/>
          <p:nvPr/>
        </p:nvGrpSpPr>
        <p:grpSpPr>
          <a:xfrm flipH="1" rot="5400000">
            <a:off x="174591" y="130128"/>
            <a:ext cx="588555" cy="677357"/>
            <a:chOff x="8369505" y="4354255"/>
            <a:chExt cx="588555" cy="677357"/>
          </a:xfrm>
        </p:grpSpPr>
        <p:sp>
          <p:nvSpPr>
            <p:cNvPr id="681" name="Google Shape;681;p1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14"/>
          <p:cNvGrpSpPr/>
          <p:nvPr/>
        </p:nvGrpSpPr>
        <p:grpSpPr>
          <a:xfrm rot="5400000">
            <a:off x="46" y="-53"/>
            <a:ext cx="937621" cy="937730"/>
            <a:chOff x="-9" y="1693952"/>
            <a:chExt cx="3445869" cy="3446269"/>
          </a:xfrm>
        </p:grpSpPr>
        <p:sp>
          <p:nvSpPr>
            <p:cNvPr id="699" name="Google Shape;699;p1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2" name="Google Shape;702;p14"/>
          <p:cNvSpPr/>
          <p:nvPr/>
        </p:nvSpPr>
        <p:spPr>
          <a:xfrm rot="5400000">
            <a:off x="2102272" y="401540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14"/>
          <p:cNvSpPr/>
          <p:nvPr/>
        </p:nvSpPr>
        <p:spPr>
          <a:xfrm rot="10800000">
            <a:off x="2127439" y="4706037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14"/>
          <p:cNvGrpSpPr/>
          <p:nvPr/>
        </p:nvGrpSpPr>
        <p:grpSpPr>
          <a:xfrm rot="5400000">
            <a:off x="1973578" y="-10094"/>
            <a:ext cx="135900" cy="390284"/>
            <a:chOff x="179009" y="2072968"/>
            <a:chExt cx="190870" cy="548151"/>
          </a:xfrm>
        </p:grpSpPr>
        <p:sp>
          <p:nvSpPr>
            <p:cNvPr id="705" name="Google Shape;705;p1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4"/>
          <p:cNvGrpSpPr/>
          <p:nvPr/>
        </p:nvGrpSpPr>
        <p:grpSpPr>
          <a:xfrm rot="5400000">
            <a:off x="252503" y="1145178"/>
            <a:ext cx="588555" cy="677357"/>
            <a:chOff x="8369505" y="4354255"/>
            <a:chExt cx="588555" cy="677357"/>
          </a:xfrm>
        </p:grpSpPr>
        <p:sp>
          <p:nvSpPr>
            <p:cNvPr id="708" name="Google Shape;708;p1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5" name="Google Shape;725;p14"/>
          <p:cNvCxnSpPr/>
          <p:nvPr/>
        </p:nvCxnSpPr>
        <p:spPr>
          <a:xfrm rot="10800000">
            <a:off x="2418909" y="13496"/>
            <a:ext cx="0" cy="511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3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5"/>
          <p:cNvSpPr txBox="1"/>
          <p:nvPr>
            <p:ph type="title"/>
          </p:nvPr>
        </p:nvSpPr>
        <p:spPr>
          <a:xfrm>
            <a:off x="4030675" y="1076250"/>
            <a:ext cx="4400100" cy="29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8" name="Google Shape;728;p15"/>
          <p:cNvSpPr/>
          <p:nvPr/>
        </p:nvSpPr>
        <p:spPr>
          <a:xfrm>
            <a:off x="-13175" y="0"/>
            <a:ext cx="4719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15"/>
          <p:cNvSpPr/>
          <p:nvPr/>
        </p:nvSpPr>
        <p:spPr>
          <a:xfrm flipH="1">
            <a:off x="155641" y="489928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5"/>
          <p:cNvSpPr/>
          <p:nvPr/>
        </p:nvSpPr>
        <p:spPr>
          <a:xfrm rot="5400000">
            <a:off x="-77282" y="396836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1" name="Google Shape;731;p15"/>
          <p:cNvGrpSpPr/>
          <p:nvPr/>
        </p:nvGrpSpPr>
        <p:grpSpPr>
          <a:xfrm>
            <a:off x="142217" y="4477218"/>
            <a:ext cx="161127" cy="262714"/>
            <a:chOff x="8814523" y="4301099"/>
            <a:chExt cx="181204" cy="295450"/>
          </a:xfrm>
        </p:grpSpPr>
        <p:sp>
          <p:nvSpPr>
            <p:cNvPr id="732" name="Google Shape;732;p1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15"/>
          <p:cNvSpPr/>
          <p:nvPr/>
        </p:nvSpPr>
        <p:spPr>
          <a:xfrm rot="10800000">
            <a:off x="6709662" y="4174200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9" name="Google Shape;739;p15"/>
          <p:cNvGrpSpPr/>
          <p:nvPr/>
        </p:nvGrpSpPr>
        <p:grpSpPr>
          <a:xfrm flipH="1" rot="5400000">
            <a:off x="8015148" y="4048382"/>
            <a:ext cx="135900" cy="390284"/>
            <a:chOff x="179009" y="2072968"/>
            <a:chExt cx="190870" cy="548151"/>
          </a:xfrm>
        </p:grpSpPr>
        <p:sp>
          <p:nvSpPr>
            <p:cNvPr id="740" name="Google Shape;740;p15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5"/>
          <p:cNvSpPr/>
          <p:nvPr/>
        </p:nvSpPr>
        <p:spPr>
          <a:xfrm flipH="1" rot="10800000">
            <a:off x="7260867" y="830675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5"/>
          <p:cNvSpPr/>
          <p:nvPr/>
        </p:nvSpPr>
        <p:spPr>
          <a:xfrm flipH="1" rot="-5400000">
            <a:off x="8314092" y="2327088"/>
            <a:ext cx="1017373" cy="138627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5"/>
          <p:cNvSpPr/>
          <p:nvPr/>
        </p:nvSpPr>
        <p:spPr>
          <a:xfrm flipH="1">
            <a:off x="8755654" y="3121251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" name="Google Shape;745;p15"/>
          <p:cNvGrpSpPr/>
          <p:nvPr/>
        </p:nvGrpSpPr>
        <p:grpSpPr>
          <a:xfrm rot="5400000">
            <a:off x="6740282" y="684704"/>
            <a:ext cx="205079" cy="430568"/>
            <a:chOff x="1567241" y="4124224"/>
            <a:chExt cx="213025" cy="447250"/>
          </a:xfrm>
        </p:grpSpPr>
        <p:sp>
          <p:nvSpPr>
            <p:cNvPr id="746" name="Google Shape;746;p15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5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5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/>
          <p:nvPr>
            <p:ph idx="1" type="subTitle"/>
          </p:nvPr>
        </p:nvSpPr>
        <p:spPr>
          <a:xfrm flipH="1">
            <a:off x="5111800" y="365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750" name="Google Shape;750;p16"/>
          <p:cNvSpPr txBox="1"/>
          <p:nvPr>
            <p:ph idx="2" type="subTitle"/>
          </p:nvPr>
        </p:nvSpPr>
        <p:spPr>
          <a:xfrm flipH="1">
            <a:off x="5111800" y="331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51" name="Google Shape;751;p16"/>
          <p:cNvSpPr txBox="1"/>
          <p:nvPr>
            <p:ph idx="3" type="subTitle"/>
          </p:nvPr>
        </p:nvSpPr>
        <p:spPr>
          <a:xfrm flipH="1">
            <a:off x="5111800" y="2247176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752" name="Google Shape;752;p16"/>
          <p:cNvSpPr txBox="1"/>
          <p:nvPr>
            <p:ph idx="4" type="subTitle"/>
          </p:nvPr>
        </p:nvSpPr>
        <p:spPr>
          <a:xfrm flipH="1">
            <a:off x="5111800" y="1910875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53" name="Google Shape;753;p16"/>
          <p:cNvSpPr txBox="1"/>
          <p:nvPr>
            <p:ph type="title"/>
          </p:nvPr>
        </p:nvSpPr>
        <p:spPr>
          <a:xfrm flipH="1">
            <a:off x="418307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4" name="Google Shape;754;p16"/>
          <p:cNvSpPr/>
          <p:nvPr/>
        </p:nvSpPr>
        <p:spPr>
          <a:xfrm rot="5400000">
            <a:off x="8904164" y="4168035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16"/>
          <p:cNvSpPr/>
          <p:nvPr/>
        </p:nvSpPr>
        <p:spPr>
          <a:xfrm rot="5400000">
            <a:off x="8650669" y="4601835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6" name="Google Shape;756;p16"/>
          <p:cNvGrpSpPr/>
          <p:nvPr/>
        </p:nvGrpSpPr>
        <p:grpSpPr>
          <a:xfrm>
            <a:off x="165255" y="153830"/>
            <a:ext cx="588555" cy="677357"/>
            <a:chOff x="8369505" y="4354255"/>
            <a:chExt cx="588555" cy="677357"/>
          </a:xfrm>
        </p:grpSpPr>
        <p:sp>
          <p:nvSpPr>
            <p:cNvPr id="757" name="Google Shape;757;p16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16"/>
          <p:cNvGrpSpPr/>
          <p:nvPr/>
        </p:nvGrpSpPr>
        <p:grpSpPr>
          <a:xfrm flipH="1">
            <a:off x="199" y="1216875"/>
            <a:ext cx="3926060" cy="3926388"/>
            <a:chOff x="4909222" y="908262"/>
            <a:chExt cx="4234775" cy="4235129"/>
          </a:xfrm>
        </p:grpSpPr>
        <p:sp>
          <p:nvSpPr>
            <p:cNvPr id="775" name="Google Shape;775;p1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17"/>
          <p:cNvGrpSpPr/>
          <p:nvPr/>
        </p:nvGrpSpPr>
        <p:grpSpPr>
          <a:xfrm flipH="1">
            <a:off x="4432182" y="4031890"/>
            <a:ext cx="279631" cy="259804"/>
            <a:chOff x="6672" y="3464315"/>
            <a:chExt cx="279631" cy="259804"/>
          </a:xfrm>
        </p:grpSpPr>
        <p:sp>
          <p:nvSpPr>
            <p:cNvPr id="780" name="Google Shape;780;p1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9" name="Google Shape;789;p17"/>
          <p:cNvSpPr/>
          <p:nvPr/>
        </p:nvSpPr>
        <p:spPr>
          <a:xfrm flipH="1">
            <a:off x="112460" y="455565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7"/>
          <p:cNvSpPr/>
          <p:nvPr/>
        </p:nvSpPr>
        <p:spPr>
          <a:xfrm flipH="1">
            <a:off x="8882716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7"/>
          <p:cNvSpPr/>
          <p:nvPr/>
        </p:nvSpPr>
        <p:spPr>
          <a:xfrm flipH="1">
            <a:off x="8197726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2" name="Google Shape;792;p17"/>
          <p:cNvGrpSpPr/>
          <p:nvPr/>
        </p:nvGrpSpPr>
        <p:grpSpPr>
          <a:xfrm>
            <a:off x="4909222" y="908262"/>
            <a:ext cx="4234775" cy="4235129"/>
            <a:chOff x="4909222" y="908262"/>
            <a:chExt cx="4234775" cy="4235129"/>
          </a:xfrm>
        </p:grpSpPr>
        <p:sp>
          <p:nvSpPr>
            <p:cNvPr id="793" name="Google Shape;793;p17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17"/>
          <p:cNvGrpSpPr/>
          <p:nvPr/>
        </p:nvGrpSpPr>
        <p:grpSpPr>
          <a:xfrm>
            <a:off x="83679" y="483231"/>
            <a:ext cx="161127" cy="262714"/>
            <a:chOff x="8814523" y="4301099"/>
            <a:chExt cx="181204" cy="295450"/>
          </a:xfrm>
        </p:grpSpPr>
        <p:sp>
          <p:nvSpPr>
            <p:cNvPr id="797" name="Google Shape;797;p1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17"/>
          <p:cNvSpPr/>
          <p:nvPr/>
        </p:nvSpPr>
        <p:spPr>
          <a:xfrm flipH="1">
            <a:off x="107584" y="935749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7"/>
          <p:cNvSpPr txBox="1"/>
          <p:nvPr>
            <p:ph type="title"/>
          </p:nvPr>
        </p:nvSpPr>
        <p:spPr>
          <a:xfrm>
            <a:off x="960550" y="1269275"/>
            <a:ext cx="3032700" cy="11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5" name="Google Shape;805;p17"/>
          <p:cNvSpPr txBox="1"/>
          <p:nvPr>
            <p:ph idx="1" type="subTitle"/>
          </p:nvPr>
        </p:nvSpPr>
        <p:spPr>
          <a:xfrm>
            <a:off x="960550" y="2420450"/>
            <a:ext cx="3032700" cy="1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6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8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18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8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" name="Google Shape;810;p18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811" name="Google Shape;811;p1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18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18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815" name="Google Shape;815;p1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8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822" name="Google Shape;822;p1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9" name="Google Shape;839;p18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840" name="Google Shape;840;p1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18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8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1" name="Google Shape;851;p18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6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9"/>
          <p:cNvSpPr/>
          <p:nvPr/>
        </p:nvSpPr>
        <p:spPr>
          <a:xfrm flipH="1">
            <a:off x="6535294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9"/>
          <p:cNvSpPr/>
          <p:nvPr/>
        </p:nvSpPr>
        <p:spPr>
          <a:xfrm flipH="1">
            <a:off x="600698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9"/>
          <p:cNvSpPr/>
          <p:nvPr/>
        </p:nvSpPr>
        <p:spPr>
          <a:xfrm flipH="1">
            <a:off x="6173687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19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857" name="Google Shape;857;p1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19"/>
          <p:cNvSpPr/>
          <p:nvPr/>
        </p:nvSpPr>
        <p:spPr>
          <a:xfrm rot="10800000">
            <a:off x="8495625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19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861" name="Google Shape;861;p1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19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868" name="Google Shape;868;p1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19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886" name="Google Shape;886;p1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19"/>
          <p:cNvSpPr/>
          <p:nvPr/>
        </p:nvSpPr>
        <p:spPr>
          <a:xfrm flipH="1">
            <a:off x="17707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9"/>
          <p:cNvSpPr txBox="1"/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7" name="Google Shape;897;p19"/>
          <p:cNvSpPr txBox="1"/>
          <p:nvPr>
            <p:ph idx="1" type="subTitle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6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20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20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20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2" name="Google Shape;902;p20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903" name="Google Shape;903;p2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20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20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907" name="Google Shape;907;p2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" name="Google Shape;913;p20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914" name="Google Shape;914;p20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20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932" name="Google Shape;932;p2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20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20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3" name="Google Shape;943;p20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5525" y="-1225"/>
            <a:ext cx="9143969" cy="190350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688662" y="1094850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3843622" y="124982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8215301" y="4895571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8400930" y="4897849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8846561" y="2203086"/>
            <a:ext cx="154517" cy="442886"/>
            <a:chOff x="8846561" y="2782361"/>
            <a:chExt cx="154517" cy="442886"/>
          </a:xfrm>
        </p:grpSpPr>
        <p:sp>
          <p:nvSpPr>
            <p:cNvPr id="147" name="Google Shape;147;p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8814523" y="3721824"/>
            <a:ext cx="181204" cy="295450"/>
            <a:chOff x="8814523" y="4301099"/>
            <a:chExt cx="181204" cy="295450"/>
          </a:xfrm>
        </p:grpSpPr>
        <p:sp>
          <p:nvSpPr>
            <p:cNvPr id="150" name="Google Shape;150;p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179910" y="220306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>
            <a:off x="179005" y="2907021"/>
            <a:ext cx="154529" cy="443783"/>
            <a:chOff x="179009" y="2072968"/>
            <a:chExt cx="190870" cy="548151"/>
          </a:xfrm>
        </p:grpSpPr>
        <p:sp>
          <p:nvSpPr>
            <p:cNvPr id="158" name="Google Shape;158;p3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79000" y="4719815"/>
            <a:ext cx="279631" cy="259804"/>
            <a:chOff x="6672" y="3464315"/>
            <a:chExt cx="279631" cy="259804"/>
          </a:xfrm>
        </p:grpSpPr>
        <p:sp>
          <p:nvSpPr>
            <p:cNvPr id="161" name="Google Shape;161;p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6990" y="48737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 txBox="1"/>
          <p:nvPr>
            <p:ph hasCustomPrompt="1"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2" name="Google Shape;172;p3"/>
          <p:cNvSpPr txBox="1"/>
          <p:nvPr>
            <p:ph idx="1" type="subTitle"/>
          </p:nvPr>
        </p:nvSpPr>
        <p:spPr>
          <a:xfrm>
            <a:off x="3218100" y="3657950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3"/>
          <p:cNvSpPr txBox="1"/>
          <p:nvPr>
            <p:ph idx="2" type="title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5">
  <p:cSld name="CUSTOM_6_1_1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1"/>
          <p:cNvSpPr/>
          <p:nvPr/>
        </p:nvSpPr>
        <p:spPr>
          <a:xfrm flipH="1">
            <a:off x="6535294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1"/>
          <p:cNvSpPr/>
          <p:nvPr/>
        </p:nvSpPr>
        <p:spPr>
          <a:xfrm flipH="1">
            <a:off x="600698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21"/>
          <p:cNvSpPr/>
          <p:nvPr/>
        </p:nvSpPr>
        <p:spPr>
          <a:xfrm flipH="1">
            <a:off x="6173687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21"/>
          <p:cNvGrpSpPr/>
          <p:nvPr/>
        </p:nvGrpSpPr>
        <p:grpSpPr>
          <a:xfrm flipH="1">
            <a:off x="6282508" y="3553936"/>
            <a:ext cx="154517" cy="442886"/>
            <a:chOff x="8846561" y="2782361"/>
            <a:chExt cx="154517" cy="442886"/>
          </a:xfrm>
        </p:grpSpPr>
        <p:sp>
          <p:nvSpPr>
            <p:cNvPr id="949" name="Google Shape;949;p21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1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21"/>
          <p:cNvSpPr/>
          <p:nvPr/>
        </p:nvSpPr>
        <p:spPr>
          <a:xfrm rot="10800000">
            <a:off x="8495625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21"/>
          <p:cNvGrpSpPr/>
          <p:nvPr/>
        </p:nvGrpSpPr>
        <p:grpSpPr>
          <a:xfrm rot="10800000">
            <a:off x="8481321" y="1920939"/>
            <a:ext cx="181204" cy="295450"/>
            <a:chOff x="8814523" y="4301099"/>
            <a:chExt cx="181204" cy="295450"/>
          </a:xfrm>
        </p:grpSpPr>
        <p:sp>
          <p:nvSpPr>
            <p:cNvPr id="953" name="Google Shape;953;p2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21"/>
          <p:cNvGrpSpPr/>
          <p:nvPr/>
        </p:nvGrpSpPr>
        <p:grpSpPr>
          <a:xfrm>
            <a:off x="121525" y="164768"/>
            <a:ext cx="588555" cy="677357"/>
            <a:chOff x="8369505" y="4354255"/>
            <a:chExt cx="588555" cy="677357"/>
          </a:xfrm>
        </p:grpSpPr>
        <p:sp>
          <p:nvSpPr>
            <p:cNvPr id="960" name="Google Shape;960;p2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21"/>
          <p:cNvGrpSpPr/>
          <p:nvPr/>
        </p:nvGrpSpPr>
        <p:grpSpPr>
          <a:xfrm flipH="1">
            <a:off x="177057" y="4723215"/>
            <a:ext cx="279631" cy="259804"/>
            <a:chOff x="6672" y="3464315"/>
            <a:chExt cx="279631" cy="259804"/>
          </a:xfrm>
        </p:grpSpPr>
        <p:sp>
          <p:nvSpPr>
            <p:cNvPr id="978" name="Google Shape;978;p21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21"/>
          <p:cNvSpPr/>
          <p:nvPr/>
        </p:nvSpPr>
        <p:spPr>
          <a:xfrm flipH="1">
            <a:off x="17707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1"/>
          <p:cNvSpPr txBox="1"/>
          <p:nvPr>
            <p:ph type="title"/>
          </p:nvPr>
        </p:nvSpPr>
        <p:spPr>
          <a:xfrm flipH="1">
            <a:off x="710086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9" name="Google Shape;989;p21"/>
          <p:cNvSpPr txBox="1"/>
          <p:nvPr>
            <p:ph idx="1" type="subTitle"/>
          </p:nvPr>
        </p:nvSpPr>
        <p:spPr>
          <a:xfrm flipH="1">
            <a:off x="1846636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2"/>
          <p:cNvSpPr txBox="1"/>
          <p:nvPr>
            <p:ph type="title"/>
          </p:nvPr>
        </p:nvSpPr>
        <p:spPr>
          <a:xfrm>
            <a:off x="1054300" y="1030375"/>
            <a:ext cx="30327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2" name="Google Shape;992;p22"/>
          <p:cNvSpPr txBox="1"/>
          <p:nvPr>
            <p:ph idx="1" type="subTitle"/>
          </p:nvPr>
        </p:nvSpPr>
        <p:spPr>
          <a:xfrm>
            <a:off x="4295500" y="1030375"/>
            <a:ext cx="39783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3" name="Google Shape;993;p22"/>
          <p:cNvSpPr/>
          <p:nvPr/>
        </p:nvSpPr>
        <p:spPr>
          <a:xfrm flipH="1" rot="5400000">
            <a:off x="4107671" y="111984"/>
            <a:ext cx="928659" cy="9134374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22"/>
          <p:cNvSpPr/>
          <p:nvPr/>
        </p:nvSpPr>
        <p:spPr>
          <a:xfrm flipH="1" rot="5400000">
            <a:off x="3022249" y="2049924"/>
            <a:ext cx="2711149" cy="285535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 flipH="1" rot="5400000">
            <a:off x="8757882" y="118003"/>
            <a:ext cx="279631" cy="259804"/>
            <a:chOff x="6672" y="3464315"/>
            <a:chExt cx="279631" cy="259804"/>
          </a:xfrm>
        </p:grpSpPr>
        <p:sp>
          <p:nvSpPr>
            <p:cNvPr id="996" name="Google Shape;996;p2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5" name="Google Shape;1005;p22"/>
          <p:cNvSpPr/>
          <p:nvPr/>
        </p:nvSpPr>
        <p:spPr>
          <a:xfrm flipH="1">
            <a:off x="111135" y="10130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22"/>
          <p:cNvSpPr/>
          <p:nvPr/>
        </p:nvSpPr>
        <p:spPr>
          <a:xfrm flipH="1" rot="5400000">
            <a:off x="8857084" y="1188048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22"/>
          <p:cNvSpPr/>
          <p:nvPr/>
        </p:nvSpPr>
        <p:spPr>
          <a:xfrm flipH="1" rot="5400000">
            <a:off x="8603590" y="755785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22"/>
          <p:cNvGrpSpPr/>
          <p:nvPr/>
        </p:nvGrpSpPr>
        <p:grpSpPr>
          <a:xfrm>
            <a:off x="83679" y="396956"/>
            <a:ext cx="161127" cy="262714"/>
            <a:chOff x="8814523" y="4301099"/>
            <a:chExt cx="181204" cy="295450"/>
          </a:xfrm>
        </p:grpSpPr>
        <p:sp>
          <p:nvSpPr>
            <p:cNvPr id="1009" name="Google Shape;1009;p2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5" name="Google Shape;1015;p22"/>
          <p:cNvSpPr/>
          <p:nvPr/>
        </p:nvSpPr>
        <p:spPr>
          <a:xfrm flipH="1">
            <a:off x="107584" y="84947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6" name="Google Shape;1016;p22"/>
          <p:cNvGrpSpPr/>
          <p:nvPr/>
        </p:nvGrpSpPr>
        <p:grpSpPr>
          <a:xfrm>
            <a:off x="8209138" y="3295688"/>
            <a:ext cx="934862" cy="919169"/>
            <a:chOff x="1196125" y="2476075"/>
            <a:chExt cx="421850" cy="414750"/>
          </a:xfrm>
        </p:grpSpPr>
        <p:sp>
          <p:nvSpPr>
            <p:cNvPr id="1017" name="Google Shape;1017;p22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22"/>
          <p:cNvGrpSpPr/>
          <p:nvPr/>
        </p:nvGrpSpPr>
        <p:grpSpPr>
          <a:xfrm>
            <a:off x="7848" y="1706298"/>
            <a:ext cx="663649" cy="1661124"/>
            <a:chOff x="7860" y="2857850"/>
            <a:chExt cx="582251" cy="1457382"/>
          </a:xfrm>
        </p:grpSpPr>
        <p:sp>
          <p:nvSpPr>
            <p:cNvPr id="1020" name="Google Shape;1020;p22"/>
            <p:cNvSpPr/>
            <p:nvPr/>
          </p:nvSpPr>
          <p:spPr>
            <a:xfrm>
              <a:off x="7860" y="3328181"/>
              <a:ext cx="142018" cy="517931"/>
            </a:xfrm>
            <a:custGeom>
              <a:rect b="b" l="l" r="r" t="t"/>
              <a:pathLst>
                <a:path extrusionOk="0" h="11652" w="3195">
                  <a:moveTo>
                    <a:pt x="1" y="1"/>
                  </a:moveTo>
                  <a:lnTo>
                    <a:pt x="1" y="11651"/>
                  </a:lnTo>
                  <a:cubicBezTo>
                    <a:pt x="1990" y="10379"/>
                    <a:pt x="3194" y="8187"/>
                    <a:pt x="3194" y="5833"/>
                  </a:cubicBezTo>
                  <a:cubicBezTo>
                    <a:pt x="3194" y="3465"/>
                    <a:pt x="1990" y="127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4400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7860" y="2857850"/>
              <a:ext cx="582251" cy="1457382"/>
            </a:xfrm>
            <a:custGeom>
              <a:rect b="b" l="l" r="r" t="t"/>
              <a:pathLst>
                <a:path extrusionOk="0" h="32787" w="13099">
                  <a:moveTo>
                    <a:pt x="1" y="9567"/>
                  </a:moveTo>
                  <a:lnTo>
                    <a:pt x="1" y="9770"/>
                  </a:lnTo>
                  <a:cubicBezTo>
                    <a:pt x="2409" y="11110"/>
                    <a:pt x="3884" y="13654"/>
                    <a:pt x="3884" y="16400"/>
                  </a:cubicBezTo>
                  <a:cubicBezTo>
                    <a:pt x="3884" y="19161"/>
                    <a:pt x="2409" y="21691"/>
                    <a:pt x="1" y="23044"/>
                  </a:cubicBezTo>
                  <a:lnTo>
                    <a:pt x="1" y="23233"/>
                  </a:lnTo>
                  <a:cubicBezTo>
                    <a:pt x="2504" y="21867"/>
                    <a:pt x="4060" y="19255"/>
                    <a:pt x="4060" y="16400"/>
                  </a:cubicBezTo>
                  <a:cubicBezTo>
                    <a:pt x="4060" y="13559"/>
                    <a:pt x="2504" y="10934"/>
                    <a:pt x="1" y="9567"/>
                  </a:cubicBezTo>
                  <a:close/>
                  <a:moveTo>
                    <a:pt x="1" y="8444"/>
                  </a:moveTo>
                  <a:lnTo>
                    <a:pt x="1" y="8634"/>
                  </a:lnTo>
                  <a:cubicBezTo>
                    <a:pt x="2991" y="10054"/>
                    <a:pt x="4899" y="13085"/>
                    <a:pt x="4899" y="16400"/>
                  </a:cubicBezTo>
                  <a:cubicBezTo>
                    <a:pt x="4899" y="19715"/>
                    <a:pt x="2991" y="22733"/>
                    <a:pt x="1" y="24167"/>
                  </a:cubicBezTo>
                  <a:lnTo>
                    <a:pt x="1" y="24356"/>
                  </a:lnTo>
                  <a:cubicBezTo>
                    <a:pt x="3086" y="22909"/>
                    <a:pt x="5061" y="19810"/>
                    <a:pt x="5061" y="16400"/>
                  </a:cubicBezTo>
                  <a:cubicBezTo>
                    <a:pt x="5061" y="12990"/>
                    <a:pt x="3086" y="9892"/>
                    <a:pt x="1" y="8444"/>
                  </a:cubicBezTo>
                  <a:close/>
                  <a:moveTo>
                    <a:pt x="1" y="7362"/>
                  </a:moveTo>
                  <a:lnTo>
                    <a:pt x="1" y="7538"/>
                  </a:lnTo>
                  <a:cubicBezTo>
                    <a:pt x="3573" y="9026"/>
                    <a:pt x="5900" y="12530"/>
                    <a:pt x="5900" y="16400"/>
                  </a:cubicBezTo>
                  <a:cubicBezTo>
                    <a:pt x="5900" y="20284"/>
                    <a:pt x="3573" y="23775"/>
                    <a:pt x="1" y="25277"/>
                  </a:cubicBezTo>
                  <a:lnTo>
                    <a:pt x="1" y="25453"/>
                  </a:lnTo>
                  <a:cubicBezTo>
                    <a:pt x="3668" y="23951"/>
                    <a:pt x="6063" y="20365"/>
                    <a:pt x="6063" y="16414"/>
                  </a:cubicBezTo>
                  <a:cubicBezTo>
                    <a:pt x="6063" y="12449"/>
                    <a:pt x="3668" y="8864"/>
                    <a:pt x="1" y="7362"/>
                  </a:cubicBezTo>
                  <a:close/>
                  <a:moveTo>
                    <a:pt x="1" y="6279"/>
                  </a:moveTo>
                  <a:lnTo>
                    <a:pt x="1" y="6455"/>
                  </a:lnTo>
                  <a:cubicBezTo>
                    <a:pt x="4155" y="8011"/>
                    <a:pt x="6902" y="11976"/>
                    <a:pt x="6902" y="16400"/>
                  </a:cubicBezTo>
                  <a:cubicBezTo>
                    <a:pt x="6902" y="20838"/>
                    <a:pt x="4155" y="24803"/>
                    <a:pt x="1" y="26359"/>
                  </a:cubicBezTo>
                  <a:lnTo>
                    <a:pt x="1" y="26535"/>
                  </a:lnTo>
                  <a:cubicBezTo>
                    <a:pt x="4250" y="24965"/>
                    <a:pt x="7078" y="20933"/>
                    <a:pt x="7078" y="16400"/>
                  </a:cubicBezTo>
                  <a:cubicBezTo>
                    <a:pt x="7078" y="11881"/>
                    <a:pt x="4250" y="7835"/>
                    <a:pt x="1" y="6279"/>
                  </a:cubicBezTo>
                  <a:close/>
                  <a:moveTo>
                    <a:pt x="1" y="5210"/>
                  </a:moveTo>
                  <a:lnTo>
                    <a:pt x="1" y="5386"/>
                  </a:lnTo>
                  <a:cubicBezTo>
                    <a:pt x="4723" y="6983"/>
                    <a:pt x="7903" y="11421"/>
                    <a:pt x="7903" y="16400"/>
                  </a:cubicBezTo>
                  <a:cubicBezTo>
                    <a:pt x="7903" y="21393"/>
                    <a:pt x="4723" y="25818"/>
                    <a:pt x="1" y="27414"/>
                  </a:cubicBezTo>
                  <a:lnTo>
                    <a:pt x="1" y="27604"/>
                  </a:lnTo>
                  <a:cubicBezTo>
                    <a:pt x="4818" y="25994"/>
                    <a:pt x="8079" y="21488"/>
                    <a:pt x="8079" y="16400"/>
                  </a:cubicBezTo>
                  <a:cubicBezTo>
                    <a:pt x="8079" y="11326"/>
                    <a:pt x="4818" y="6807"/>
                    <a:pt x="1" y="5210"/>
                  </a:cubicBezTo>
                  <a:close/>
                  <a:moveTo>
                    <a:pt x="1" y="4141"/>
                  </a:moveTo>
                  <a:lnTo>
                    <a:pt x="1" y="4155"/>
                  </a:lnTo>
                  <a:lnTo>
                    <a:pt x="1" y="4331"/>
                  </a:lnTo>
                  <a:cubicBezTo>
                    <a:pt x="5305" y="5954"/>
                    <a:pt x="8918" y="10853"/>
                    <a:pt x="8918" y="16400"/>
                  </a:cubicBezTo>
                  <a:cubicBezTo>
                    <a:pt x="8918" y="21934"/>
                    <a:pt x="5305" y="26833"/>
                    <a:pt x="1" y="28470"/>
                  </a:cubicBezTo>
                  <a:lnTo>
                    <a:pt x="1" y="28632"/>
                  </a:lnTo>
                  <a:cubicBezTo>
                    <a:pt x="5400" y="26995"/>
                    <a:pt x="9080" y="22029"/>
                    <a:pt x="9080" y="16387"/>
                  </a:cubicBezTo>
                  <a:cubicBezTo>
                    <a:pt x="9080" y="10758"/>
                    <a:pt x="5400" y="5778"/>
                    <a:pt x="1" y="4141"/>
                  </a:cubicBezTo>
                  <a:close/>
                  <a:moveTo>
                    <a:pt x="1" y="3099"/>
                  </a:moveTo>
                  <a:lnTo>
                    <a:pt x="1" y="3113"/>
                  </a:lnTo>
                  <a:lnTo>
                    <a:pt x="1" y="3275"/>
                  </a:lnTo>
                  <a:cubicBezTo>
                    <a:pt x="5873" y="4940"/>
                    <a:pt x="9919" y="10298"/>
                    <a:pt x="9919" y="16400"/>
                  </a:cubicBezTo>
                  <a:cubicBezTo>
                    <a:pt x="9919" y="22489"/>
                    <a:pt x="5873" y="27847"/>
                    <a:pt x="1" y="29512"/>
                  </a:cubicBezTo>
                  <a:lnTo>
                    <a:pt x="1" y="29688"/>
                  </a:lnTo>
                  <a:cubicBezTo>
                    <a:pt x="5968" y="28010"/>
                    <a:pt x="10081" y="22584"/>
                    <a:pt x="10081" y="16387"/>
                  </a:cubicBezTo>
                  <a:cubicBezTo>
                    <a:pt x="10081" y="10203"/>
                    <a:pt x="5968" y="4764"/>
                    <a:pt x="1" y="3099"/>
                  </a:cubicBezTo>
                  <a:close/>
                  <a:moveTo>
                    <a:pt x="1" y="2057"/>
                  </a:moveTo>
                  <a:lnTo>
                    <a:pt x="1" y="2071"/>
                  </a:lnTo>
                  <a:lnTo>
                    <a:pt x="1" y="2233"/>
                  </a:lnTo>
                  <a:cubicBezTo>
                    <a:pt x="6442" y="3925"/>
                    <a:pt x="10920" y="9743"/>
                    <a:pt x="10920" y="16400"/>
                  </a:cubicBezTo>
                  <a:cubicBezTo>
                    <a:pt x="10920" y="23044"/>
                    <a:pt x="6442" y="28862"/>
                    <a:pt x="1" y="30554"/>
                  </a:cubicBezTo>
                  <a:lnTo>
                    <a:pt x="1" y="30730"/>
                  </a:lnTo>
                  <a:cubicBezTo>
                    <a:pt x="6536" y="29025"/>
                    <a:pt x="11083" y="23139"/>
                    <a:pt x="11083" y="16387"/>
                  </a:cubicBezTo>
                  <a:cubicBezTo>
                    <a:pt x="11083" y="9648"/>
                    <a:pt x="6536" y="3749"/>
                    <a:pt x="1" y="2057"/>
                  </a:cubicBezTo>
                  <a:close/>
                  <a:moveTo>
                    <a:pt x="1" y="1029"/>
                  </a:moveTo>
                  <a:lnTo>
                    <a:pt x="1" y="1043"/>
                  </a:lnTo>
                  <a:lnTo>
                    <a:pt x="1" y="1205"/>
                  </a:lnTo>
                  <a:cubicBezTo>
                    <a:pt x="6996" y="2923"/>
                    <a:pt x="11922" y="9188"/>
                    <a:pt x="11922" y="16400"/>
                  </a:cubicBezTo>
                  <a:cubicBezTo>
                    <a:pt x="11922" y="23599"/>
                    <a:pt x="6996" y="29877"/>
                    <a:pt x="1" y="31596"/>
                  </a:cubicBezTo>
                  <a:lnTo>
                    <a:pt x="1" y="31758"/>
                  </a:lnTo>
                  <a:cubicBezTo>
                    <a:pt x="7091" y="30040"/>
                    <a:pt x="12098" y="23693"/>
                    <a:pt x="12098" y="16400"/>
                  </a:cubicBezTo>
                  <a:cubicBezTo>
                    <a:pt x="12098" y="9094"/>
                    <a:pt x="7091" y="2748"/>
                    <a:pt x="1" y="1029"/>
                  </a:cubicBezTo>
                  <a:close/>
                  <a:moveTo>
                    <a:pt x="1" y="1"/>
                  </a:moveTo>
                  <a:lnTo>
                    <a:pt x="1" y="177"/>
                  </a:lnTo>
                  <a:cubicBezTo>
                    <a:pt x="7565" y="1909"/>
                    <a:pt x="12923" y="8634"/>
                    <a:pt x="12923" y="16400"/>
                  </a:cubicBezTo>
                  <a:cubicBezTo>
                    <a:pt x="12923" y="24154"/>
                    <a:pt x="7565" y="30892"/>
                    <a:pt x="1" y="32624"/>
                  </a:cubicBezTo>
                  <a:lnTo>
                    <a:pt x="1" y="32786"/>
                  </a:lnTo>
                  <a:cubicBezTo>
                    <a:pt x="7659" y="31054"/>
                    <a:pt x="13099" y="24248"/>
                    <a:pt x="13099" y="16387"/>
                  </a:cubicBezTo>
                  <a:cubicBezTo>
                    <a:pt x="13099" y="8539"/>
                    <a:pt x="7659" y="173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2" name="Google Shape;1022;p22"/>
          <p:cNvSpPr/>
          <p:nvPr/>
        </p:nvSpPr>
        <p:spPr>
          <a:xfrm flipH="1" rot="5400000">
            <a:off x="3175835" y="2211744"/>
            <a:ext cx="2403909" cy="2531697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3"/>
          <p:cNvSpPr/>
          <p:nvPr/>
        </p:nvSpPr>
        <p:spPr>
          <a:xfrm flipH="1">
            <a:off x="6496003" y="325"/>
            <a:ext cx="1533282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23"/>
          <p:cNvSpPr/>
          <p:nvPr/>
        </p:nvSpPr>
        <p:spPr>
          <a:xfrm rot="5400000">
            <a:off x="8856280" y="2778745"/>
            <a:ext cx="144628" cy="14465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23"/>
          <p:cNvGrpSpPr/>
          <p:nvPr/>
        </p:nvGrpSpPr>
        <p:grpSpPr>
          <a:xfrm>
            <a:off x="8068555" y="342582"/>
            <a:ext cx="137396" cy="393815"/>
            <a:chOff x="8846561" y="2782361"/>
            <a:chExt cx="154517" cy="442886"/>
          </a:xfrm>
        </p:grpSpPr>
        <p:sp>
          <p:nvSpPr>
            <p:cNvPr id="1027" name="Google Shape;1027;p2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9" name="Google Shape;1029;p23"/>
          <p:cNvSpPr/>
          <p:nvPr/>
        </p:nvSpPr>
        <p:spPr>
          <a:xfrm rot="5400000">
            <a:off x="8859554" y="3616804"/>
            <a:ext cx="138064" cy="144677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23"/>
          <p:cNvGrpSpPr/>
          <p:nvPr/>
        </p:nvGrpSpPr>
        <p:grpSpPr>
          <a:xfrm>
            <a:off x="8146761" y="4694630"/>
            <a:ext cx="328622" cy="305322"/>
            <a:chOff x="6672" y="3464315"/>
            <a:chExt cx="279631" cy="259804"/>
          </a:xfrm>
        </p:grpSpPr>
        <p:sp>
          <p:nvSpPr>
            <p:cNvPr id="1031" name="Google Shape;1031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23"/>
          <p:cNvSpPr/>
          <p:nvPr/>
        </p:nvSpPr>
        <p:spPr>
          <a:xfrm>
            <a:off x="8435763" y="2037206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1" name="Google Shape;1041;p23"/>
          <p:cNvGrpSpPr/>
          <p:nvPr/>
        </p:nvGrpSpPr>
        <p:grpSpPr>
          <a:xfrm>
            <a:off x="8403502" y="1534670"/>
            <a:ext cx="189340" cy="308716"/>
            <a:chOff x="8814523" y="4301099"/>
            <a:chExt cx="181204" cy="295450"/>
          </a:xfrm>
        </p:grpSpPr>
        <p:sp>
          <p:nvSpPr>
            <p:cNvPr id="1042" name="Google Shape;1042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23"/>
          <p:cNvSpPr/>
          <p:nvPr/>
        </p:nvSpPr>
        <p:spPr>
          <a:xfrm flipH="1">
            <a:off x="8860714" y="4852249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3"/>
          <p:cNvSpPr/>
          <p:nvPr/>
        </p:nvSpPr>
        <p:spPr>
          <a:xfrm flipH="1">
            <a:off x="8592849" y="4849281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3"/>
          <p:cNvGrpSpPr/>
          <p:nvPr/>
        </p:nvGrpSpPr>
        <p:grpSpPr>
          <a:xfrm rot="5400000">
            <a:off x="8687603" y="3256187"/>
            <a:ext cx="482000" cy="31137"/>
            <a:chOff x="7586971" y="1240406"/>
            <a:chExt cx="820705" cy="53017"/>
          </a:xfrm>
        </p:grpSpPr>
        <p:sp>
          <p:nvSpPr>
            <p:cNvPr id="1051" name="Google Shape;1051;p23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23"/>
          <p:cNvSpPr txBox="1"/>
          <p:nvPr>
            <p:ph type="title"/>
          </p:nvPr>
        </p:nvSpPr>
        <p:spPr>
          <a:xfrm>
            <a:off x="657725" y="15465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57" name="Google Shape;1057;p23"/>
          <p:cNvGrpSpPr/>
          <p:nvPr/>
        </p:nvGrpSpPr>
        <p:grpSpPr>
          <a:xfrm flipH="1">
            <a:off x="8732368" y="120130"/>
            <a:ext cx="328622" cy="305322"/>
            <a:chOff x="6672" y="3464315"/>
            <a:chExt cx="279631" cy="259804"/>
          </a:xfrm>
        </p:grpSpPr>
        <p:sp>
          <p:nvSpPr>
            <p:cNvPr id="1058" name="Google Shape;1058;p23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7" name="Google Shape;1067;p23"/>
          <p:cNvSpPr/>
          <p:nvPr/>
        </p:nvSpPr>
        <p:spPr>
          <a:xfrm rot="-5400000">
            <a:off x="7894021" y="4080313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8" name="Google Shape;1068;p23"/>
          <p:cNvGrpSpPr/>
          <p:nvPr/>
        </p:nvGrpSpPr>
        <p:grpSpPr>
          <a:xfrm rot="-5400000">
            <a:off x="1171590" y="3579399"/>
            <a:ext cx="1050225" cy="2077958"/>
            <a:chOff x="2922675" y="2551150"/>
            <a:chExt cx="424900" cy="840700"/>
          </a:xfrm>
        </p:grpSpPr>
        <p:sp>
          <p:nvSpPr>
            <p:cNvPr id="1069" name="Google Shape;1069;p23"/>
            <p:cNvSpPr/>
            <p:nvPr/>
          </p:nvSpPr>
          <p:spPr>
            <a:xfrm>
              <a:off x="2922675" y="2798800"/>
              <a:ext cx="172900" cy="345750"/>
            </a:xfrm>
            <a:custGeom>
              <a:rect b="b" l="l" r="r" t="t"/>
              <a:pathLst>
                <a:path extrusionOk="0" h="13830" w="6916">
                  <a:moveTo>
                    <a:pt x="1" y="0"/>
                  </a:moveTo>
                  <a:lnTo>
                    <a:pt x="1" y="13829"/>
                  </a:lnTo>
                  <a:cubicBezTo>
                    <a:pt x="3830" y="13829"/>
                    <a:pt x="6915" y="10730"/>
                    <a:pt x="6915" y="6915"/>
                  </a:cubicBezTo>
                  <a:cubicBezTo>
                    <a:pt x="6915" y="3099"/>
                    <a:pt x="3830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4400">
              <a:solidFill>
                <a:schemeClr val="lt1"/>
              </a:solidFill>
              <a:prstDash val="solid"/>
              <a:miter lim="13531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922675" y="2551150"/>
              <a:ext cx="424900" cy="840700"/>
            </a:xfrm>
            <a:custGeom>
              <a:rect b="b" l="l" r="r" t="t"/>
              <a:pathLst>
                <a:path extrusionOk="0" h="33628" w="16996">
                  <a:moveTo>
                    <a:pt x="1" y="9040"/>
                  </a:moveTo>
                  <a:lnTo>
                    <a:pt x="1" y="9203"/>
                  </a:lnTo>
                  <a:cubicBezTo>
                    <a:pt x="4209" y="9203"/>
                    <a:pt x="7619" y="12613"/>
                    <a:pt x="7619" y="16821"/>
                  </a:cubicBezTo>
                  <a:cubicBezTo>
                    <a:pt x="7619" y="21015"/>
                    <a:pt x="4209" y="24425"/>
                    <a:pt x="1" y="24425"/>
                  </a:cubicBezTo>
                  <a:lnTo>
                    <a:pt x="1" y="24601"/>
                  </a:lnTo>
                  <a:cubicBezTo>
                    <a:pt x="4304" y="24601"/>
                    <a:pt x="7781" y="21110"/>
                    <a:pt x="7781" y="16821"/>
                  </a:cubicBezTo>
                  <a:cubicBezTo>
                    <a:pt x="7781" y="12518"/>
                    <a:pt x="4304" y="9040"/>
                    <a:pt x="1" y="9040"/>
                  </a:cubicBezTo>
                  <a:close/>
                  <a:moveTo>
                    <a:pt x="1" y="8039"/>
                  </a:moveTo>
                  <a:lnTo>
                    <a:pt x="1" y="8201"/>
                  </a:lnTo>
                  <a:cubicBezTo>
                    <a:pt x="4764" y="8201"/>
                    <a:pt x="8620" y="12058"/>
                    <a:pt x="8620" y="16821"/>
                  </a:cubicBezTo>
                  <a:cubicBezTo>
                    <a:pt x="8620" y="21570"/>
                    <a:pt x="4764" y="25440"/>
                    <a:pt x="1" y="25440"/>
                  </a:cubicBezTo>
                  <a:lnTo>
                    <a:pt x="1" y="25602"/>
                  </a:lnTo>
                  <a:cubicBezTo>
                    <a:pt x="4859" y="25602"/>
                    <a:pt x="8796" y="21665"/>
                    <a:pt x="8796" y="16821"/>
                  </a:cubicBezTo>
                  <a:cubicBezTo>
                    <a:pt x="8796" y="11963"/>
                    <a:pt x="4859" y="8039"/>
                    <a:pt x="1" y="8039"/>
                  </a:cubicBezTo>
                  <a:close/>
                  <a:moveTo>
                    <a:pt x="125" y="7024"/>
                  </a:moveTo>
                  <a:cubicBezTo>
                    <a:pt x="84" y="7024"/>
                    <a:pt x="42" y="7024"/>
                    <a:pt x="1" y="7024"/>
                  </a:cubicBezTo>
                  <a:lnTo>
                    <a:pt x="1" y="7200"/>
                  </a:lnTo>
                  <a:cubicBezTo>
                    <a:pt x="51" y="7199"/>
                    <a:pt x="100" y="7199"/>
                    <a:pt x="149" y="7199"/>
                  </a:cubicBezTo>
                  <a:cubicBezTo>
                    <a:pt x="5453" y="7199"/>
                    <a:pt x="9757" y="11499"/>
                    <a:pt x="9757" y="16821"/>
                  </a:cubicBezTo>
                  <a:cubicBezTo>
                    <a:pt x="9757" y="22138"/>
                    <a:pt x="5440" y="26442"/>
                    <a:pt x="125" y="26442"/>
                  </a:cubicBezTo>
                  <a:cubicBezTo>
                    <a:pt x="84" y="26442"/>
                    <a:pt x="42" y="26442"/>
                    <a:pt x="1" y="26441"/>
                  </a:cubicBezTo>
                  <a:lnTo>
                    <a:pt x="1" y="26604"/>
                  </a:lnTo>
                  <a:cubicBezTo>
                    <a:pt x="42" y="26604"/>
                    <a:pt x="84" y="26604"/>
                    <a:pt x="125" y="26604"/>
                  </a:cubicBezTo>
                  <a:cubicBezTo>
                    <a:pt x="5535" y="26604"/>
                    <a:pt x="9933" y="22232"/>
                    <a:pt x="9933" y="16821"/>
                  </a:cubicBezTo>
                  <a:cubicBezTo>
                    <a:pt x="9933" y="11396"/>
                    <a:pt x="5535" y="7024"/>
                    <a:pt x="125" y="7024"/>
                  </a:cubicBezTo>
                  <a:close/>
                  <a:moveTo>
                    <a:pt x="1" y="6023"/>
                  </a:moveTo>
                  <a:lnTo>
                    <a:pt x="1" y="6199"/>
                  </a:lnTo>
                  <a:cubicBezTo>
                    <a:pt x="5873" y="6199"/>
                    <a:pt x="10636" y="10948"/>
                    <a:pt x="10636" y="16821"/>
                  </a:cubicBezTo>
                  <a:cubicBezTo>
                    <a:pt x="10636" y="22680"/>
                    <a:pt x="5873" y="27443"/>
                    <a:pt x="1" y="27443"/>
                  </a:cubicBezTo>
                  <a:lnTo>
                    <a:pt x="1" y="27605"/>
                  </a:lnTo>
                  <a:cubicBezTo>
                    <a:pt x="5968" y="27605"/>
                    <a:pt x="10799" y="22774"/>
                    <a:pt x="10799" y="16821"/>
                  </a:cubicBezTo>
                  <a:cubicBezTo>
                    <a:pt x="10799" y="10854"/>
                    <a:pt x="5968" y="6023"/>
                    <a:pt x="1" y="6023"/>
                  </a:cubicBezTo>
                  <a:close/>
                  <a:moveTo>
                    <a:pt x="1" y="5022"/>
                  </a:moveTo>
                  <a:lnTo>
                    <a:pt x="1" y="5184"/>
                  </a:lnTo>
                  <a:cubicBezTo>
                    <a:pt x="6374" y="5265"/>
                    <a:pt x="11502" y="10448"/>
                    <a:pt x="11502" y="16821"/>
                  </a:cubicBezTo>
                  <a:cubicBezTo>
                    <a:pt x="11502" y="23180"/>
                    <a:pt x="6374" y="28363"/>
                    <a:pt x="1" y="28444"/>
                  </a:cubicBezTo>
                  <a:lnTo>
                    <a:pt x="1" y="28620"/>
                  </a:lnTo>
                  <a:cubicBezTo>
                    <a:pt x="6469" y="28539"/>
                    <a:pt x="11665" y="23275"/>
                    <a:pt x="11665" y="16821"/>
                  </a:cubicBezTo>
                  <a:cubicBezTo>
                    <a:pt x="11665" y="10353"/>
                    <a:pt x="6469" y="5103"/>
                    <a:pt x="1" y="5022"/>
                  </a:cubicBezTo>
                  <a:close/>
                  <a:moveTo>
                    <a:pt x="1" y="4020"/>
                  </a:moveTo>
                  <a:lnTo>
                    <a:pt x="1" y="4183"/>
                  </a:lnTo>
                  <a:cubicBezTo>
                    <a:pt x="6983" y="4183"/>
                    <a:pt x="12639" y="9839"/>
                    <a:pt x="12639" y="16821"/>
                  </a:cubicBezTo>
                  <a:cubicBezTo>
                    <a:pt x="12639" y="23789"/>
                    <a:pt x="6983" y="29445"/>
                    <a:pt x="1" y="29445"/>
                  </a:cubicBezTo>
                  <a:lnTo>
                    <a:pt x="1" y="29621"/>
                  </a:lnTo>
                  <a:cubicBezTo>
                    <a:pt x="7078" y="29621"/>
                    <a:pt x="12801" y="23884"/>
                    <a:pt x="12801" y="16821"/>
                  </a:cubicBezTo>
                  <a:cubicBezTo>
                    <a:pt x="12801" y="9744"/>
                    <a:pt x="7078" y="4020"/>
                    <a:pt x="1" y="4020"/>
                  </a:cubicBezTo>
                  <a:close/>
                  <a:moveTo>
                    <a:pt x="1" y="3019"/>
                  </a:moveTo>
                  <a:lnTo>
                    <a:pt x="1" y="3181"/>
                  </a:lnTo>
                  <a:cubicBezTo>
                    <a:pt x="7538" y="3181"/>
                    <a:pt x="13640" y="9284"/>
                    <a:pt x="13640" y="16821"/>
                  </a:cubicBezTo>
                  <a:cubicBezTo>
                    <a:pt x="13640" y="24344"/>
                    <a:pt x="7538" y="30446"/>
                    <a:pt x="1" y="30446"/>
                  </a:cubicBezTo>
                  <a:lnTo>
                    <a:pt x="1" y="30622"/>
                  </a:lnTo>
                  <a:cubicBezTo>
                    <a:pt x="7632" y="30622"/>
                    <a:pt x="13816" y="24439"/>
                    <a:pt x="13816" y="16821"/>
                  </a:cubicBezTo>
                  <a:cubicBezTo>
                    <a:pt x="13816" y="9189"/>
                    <a:pt x="7632" y="3019"/>
                    <a:pt x="1" y="3019"/>
                  </a:cubicBezTo>
                  <a:close/>
                  <a:moveTo>
                    <a:pt x="1" y="2004"/>
                  </a:moveTo>
                  <a:lnTo>
                    <a:pt x="1" y="2180"/>
                  </a:lnTo>
                  <a:cubicBezTo>
                    <a:pt x="8093" y="2180"/>
                    <a:pt x="14642" y="8729"/>
                    <a:pt x="14642" y="16821"/>
                  </a:cubicBezTo>
                  <a:cubicBezTo>
                    <a:pt x="14642" y="24899"/>
                    <a:pt x="8093" y="31461"/>
                    <a:pt x="1" y="31461"/>
                  </a:cubicBezTo>
                  <a:lnTo>
                    <a:pt x="1" y="31624"/>
                  </a:lnTo>
                  <a:cubicBezTo>
                    <a:pt x="8187" y="31624"/>
                    <a:pt x="14817" y="24993"/>
                    <a:pt x="14817" y="16821"/>
                  </a:cubicBezTo>
                  <a:cubicBezTo>
                    <a:pt x="14817" y="8634"/>
                    <a:pt x="8187" y="2004"/>
                    <a:pt x="1" y="2004"/>
                  </a:cubicBezTo>
                  <a:close/>
                  <a:moveTo>
                    <a:pt x="1" y="1003"/>
                  </a:moveTo>
                  <a:lnTo>
                    <a:pt x="1" y="1179"/>
                  </a:lnTo>
                  <a:cubicBezTo>
                    <a:pt x="8647" y="1179"/>
                    <a:pt x="15656" y="8174"/>
                    <a:pt x="15656" y="16821"/>
                  </a:cubicBezTo>
                  <a:cubicBezTo>
                    <a:pt x="15656" y="25467"/>
                    <a:pt x="8647" y="32462"/>
                    <a:pt x="1" y="32462"/>
                  </a:cubicBezTo>
                  <a:lnTo>
                    <a:pt x="1" y="32638"/>
                  </a:lnTo>
                  <a:cubicBezTo>
                    <a:pt x="8742" y="32638"/>
                    <a:pt x="15819" y="25548"/>
                    <a:pt x="15819" y="16821"/>
                  </a:cubicBezTo>
                  <a:cubicBezTo>
                    <a:pt x="15819" y="8093"/>
                    <a:pt x="8742" y="1003"/>
                    <a:pt x="1" y="1003"/>
                  </a:cubicBezTo>
                  <a:close/>
                  <a:moveTo>
                    <a:pt x="175" y="1"/>
                  </a:moveTo>
                  <a:cubicBezTo>
                    <a:pt x="117" y="1"/>
                    <a:pt x="59" y="1"/>
                    <a:pt x="1" y="2"/>
                  </a:cubicBezTo>
                  <a:lnTo>
                    <a:pt x="1" y="164"/>
                  </a:lnTo>
                  <a:cubicBezTo>
                    <a:pt x="51" y="164"/>
                    <a:pt x="101" y="163"/>
                    <a:pt x="151" y="163"/>
                  </a:cubicBezTo>
                  <a:cubicBezTo>
                    <a:pt x="9351" y="163"/>
                    <a:pt x="16820" y="7602"/>
                    <a:pt x="16820" y="16821"/>
                  </a:cubicBezTo>
                  <a:cubicBezTo>
                    <a:pt x="16820" y="26018"/>
                    <a:pt x="9364" y="33465"/>
                    <a:pt x="175" y="33465"/>
                  </a:cubicBezTo>
                  <a:cubicBezTo>
                    <a:pt x="117" y="33465"/>
                    <a:pt x="59" y="33464"/>
                    <a:pt x="1" y="33464"/>
                  </a:cubicBezTo>
                  <a:lnTo>
                    <a:pt x="1" y="33626"/>
                  </a:lnTo>
                  <a:cubicBezTo>
                    <a:pt x="59" y="33627"/>
                    <a:pt x="117" y="33627"/>
                    <a:pt x="175" y="33627"/>
                  </a:cubicBezTo>
                  <a:cubicBezTo>
                    <a:pt x="9459" y="33627"/>
                    <a:pt x="16996" y="26113"/>
                    <a:pt x="16996" y="16821"/>
                  </a:cubicBezTo>
                  <a:cubicBezTo>
                    <a:pt x="16996" y="7515"/>
                    <a:pt x="9459" y="1"/>
                    <a:pt x="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23"/>
          <p:cNvSpPr/>
          <p:nvPr/>
        </p:nvSpPr>
        <p:spPr>
          <a:xfrm rot="5400000">
            <a:off x="2821912" y="4929195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2" name="Google Shape;1072;p23"/>
          <p:cNvGrpSpPr/>
          <p:nvPr/>
        </p:nvGrpSpPr>
        <p:grpSpPr>
          <a:xfrm rot="5400000">
            <a:off x="3200027" y="4837020"/>
            <a:ext cx="189340" cy="308716"/>
            <a:chOff x="8814523" y="4301099"/>
            <a:chExt cx="181204" cy="295450"/>
          </a:xfrm>
        </p:grpSpPr>
        <p:sp>
          <p:nvSpPr>
            <p:cNvPr id="1073" name="Google Shape;1073;p23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23"/>
          <p:cNvSpPr/>
          <p:nvPr/>
        </p:nvSpPr>
        <p:spPr>
          <a:xfrm>
            <a:off x="128096" y="4333038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3"/>
          <p:cNvSpPr/>
          <p:nvPr/>
        </p:nvSpPr>
        <p:spPr>
          <a:xfrm rot="5400000">
            <a:off x="74230" y="120120"/>
            <a:ext cx="144628" cy="144659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7_1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24"/>
          <p:cNvGrpSpPr/>
          <p:nvPr/>
        </p:nvGrpSpPr>
        <p:grpSpPr>
          <a:xfrm rot="-5400000">
            <a:off x="6699980" y="3137136"/>
            <a:ext cx="1820679" cy="2004808"/>
            <a:chOff x="143428" y="791782"/>
            <a:chExt cx="1170704" cy="1289100"/>
          </a:xfrm>
        </p:grpSpPr>
        <p:grpSp>
          <p:nvGrpSpPr>
            <p:cNvPr id="1083" name="Google Shape;1083;p24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084" name="Google Shape;1084;p24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4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4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4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4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4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4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4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4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4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4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4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4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4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4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2" name="Google Shape;1102;p24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24"/>
          <p:cNvSpPr/>
          <p:nvPr/>
        </p:nvSpPr>
        <p:spPr>
          <a:xfrm flipH="1" rot="5400000">
            <a:off x="992534" y="4920478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24"/>
          <p:cNvSpPr/>
          <p:nvPr/>
        </p:nvSpPr>
        <p:spPr>
          <a:xfrm flipH="1" rot="5400000">
            <a:off x="4125870" y="4791801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5" name="Google Shape;1105;p24"/>
          <p:cNvGrpSpPr/>
          <p:nvPr/>
        </p:nvGrpSpPr>
        <p:grpSpPr>
          <a:xfrm flipH="1" rot="5400000">
            <a:off x="244740" y="4792584"/>
            <a:ext cx="135900" cy="390284"/>
            <a:chOff x="179009" y="2072968"/>
            <a:chExt cx="190870" cy="548151"/>
          </a:xfrm>
        </p:grpSpPr>
        <p:sp>
          <p:nvSpPr>
            <p:cNvPr id="1106" name="Google Shape;1106;p2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8" name="Google Shape;1108;p24"/>
          <p:cNvGrpSpPr/>
          <p:nvPr/>
        </p:nvGrpSpPr>
        <p:grpSpPr>
          <a:xfrm flipH="1" rot="5400000">
            <a:off x="8428541" y="26926"/>
            <a:ext cx="588555" cy="677357"/>
            <a:chOff x="8369505" y="4354255"/>
            <a:chExt cx="588555" cy="677357"/>
          </a:xfrm>
        </p:grpSpPr>
        <p:sp>
          <p:nvSpPr>
            <p:cNvPr id="1109" name="Google Shape;1109;p24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6" name="Google Shape;1126;p24"/>
          <p:cNvCxnSpPr/>
          <p:nvPr/>
        </p:nvCxnSpPr>
        <p:spPr>
          <a:xfrm>
            <a:off x="4572008" y="-404200"/>
            <a:ext cx="0" cy="914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24"/>
          <p:cNvSpPr txBox="1"/>
          <p:nvPr>
            <p:ph idx="1" type="subTitle"/>
          </p:nvPr>
        </p:nvSpPr>
        <p:spPr>
          <a:xfrm>
            <a:off x="1252050" y="1795475"/>
            <a:ext cx="66399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28" name="Google Shape;1128;p24"/>
          <p:cNvSpPr txBox="1"/>
          <p:nvPr>
            <p:ph type="title"/>
          </p:nvPr>
        </p:nvSpPr>
        <p:spPr>
          <a:xfrm>
            <a:off x="3324750" y="3305400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29" name="Google Shape;1129;p24"/>
          <p:cNvSpPr/>
          <p:nvPr/>
        </p:nvSpPr>
        <p:spPr>
          <a:xfrm rot="5400000">
            <a:off x="3406699" y="-15244"/>
            <a:ext cx="421656" cy="1531146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0" name="Google Shape;1130;p24"/>
          <p:cNvCxnSpPr/>
          <p:nvPr/>
        </p:nvCxnSpPr>
        <p:spPr>
          <a:xfrm>
            <a:off x="4572008" y="-3601200"/>
            <a:ext cx="0" cy="9144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24"/>
          <p:cNvSpPr/>
          <p:nvPr/>
        </p:nvSpPr>
        <p:spPr>
          <a:xfrm rot="5405778">
            <a:off x="126602" y="-837"/>
            <a:ext cx="178500" cy="322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24"/>
          <p:cNvSpPr/>
          <p:nvPr/>
        </p:nvSpPr>
        <p:spPr>
          <a:xfrm>
            <a:off x="4152047" y="4468600"/>
            <a:ext cx="128100" cy="1281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24"/>
          <p:cNvSpPr/>
          <p:nvPr/>
        </p:nvSpPr>
        <p:spPr>
          <a:xfrm flipH="1" rot="10800000">
            <a:off x="988198" y="467810"/>
            <a:ext cx="142959" cy="14292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24"/>
          <p:cNvSpPr/>
          <p:nvPr/>
        </p:nvSpPr>
        <p:spPr>
          <a:xfrm flipH="1" rot="10800000">
            <a:off x="988198" y="677360"/>
            <a:ext cx="142959" cy="142921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5" name="Google Shape;1135;p24"/>
          <p:cNvGrpSpPr/>
          <p:nvPr/>
        </p:nvGrpSpPr>
        <p:grpSpPr>
          <a:xfrm>
            <a:off x="5011453" y="4517087"/>
            <a:ext cx="482000" cy="31137"/>
            <a:chOff x="7586971" y="1240406"/>
            <a:chExt cx="820705" cy="53017"/>
          </a:xfrm>
        </p:grpSpPr>
        <p:sp>
          <p:nvSpPr>
            <p:cNvPr id="1136" name="Google Shape;1136;p24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4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24"/>
          <p:cNvGrpSpPr/>
          <p:nvPr/>
        </p:nvGrpSpPr>
        <p:grpSpPr>
          <a:xfrm rot="5400000">
            <a:off x="2264393" y="4594298"/>
            <a:ext cx="503690" cy="252274"/>
            <a:chOff x="502268" y="3043348"/>
            <a:chExt cx="503690" cy="252274"/>
          </a:xfrm>
        </p:grpSpPr>
        <p:sp>
          <p:nvSpPr>
            <p:cNvPr id="1142" name="Google Shape;1142;p24"/>
            <p:cNvSpPr/>
            <p:nvPr/>
          </p:nvSpPr>
          <p:spPr>
            <a:xfrm flipH="1">
              <a:off x="50226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 flipH="1">
              <a:off x="6189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4"/>
            <p:cNvSpPr/>
            <p:nvPr/>
          </p:nvSpPr>
          <p:spPr>
            <a:xfrm flipH="1">
              <a:off x="735350" y="3153220"/>
              <a:ext cx="37909" cy="32498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4"/>
            <p:cNvSpPr/>
            <p:nvPr/>
          </p:nvSpPr>
          <p:spPr>
            <a:xfrm flipH="1">
              <a:off x="851684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 flipH="1">
              <a:off x="968018" y="3153220"/>
              <a:ext cx="37941" cy="32498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 flipH="1">
              <a:off x="50226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 flipH="1">
              <a:off x="6189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4"/>
            <p:cNvSpPr/>
            <p:nvPr/>
          </p:nvSpPr>
          <p:spPr>
            <a:xfrm flipH="1">
              <a:off x="735350" y="3043348"/>
              <a:ext cx="37909" cy="3284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4"/>
            <p:cNvSpPr/>
            <p:nvPr/>
          </p:nvSpPr>
          <p:spPr>
            <a:xfrm flipH="1">
              <a:off x="851684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 flipH="1">
              <a:off x="968018" y="3043348"/>
              <a:ext cx="37941" cy="3284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 flipH="1">
              <a:off x="50226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 flipH="1">
              <a:off x="6189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4"/>
            <p:cNvSpPr/>
            <p:nvPr/>
          </p:nvSpPr>
          <p:spPr>
            <a:xfrm flipH="1">
              <a:off x="735350" y="3262837"/>
              <a:ext cx="37909" cy="3278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4"/>
            <p:cNvSpPr/>
            <p:nvPr/>
          </p:nvSpPr>
          <p:spPr>
            <a:xfrm flipH="1">
              <a:off x="851684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4"/>
            <p:cNvSpPr/>
            <p:nvPr/>
          </p:nvSpPr>
          <p:spPr>
            <a:xfrm flipH="1">
              <a:off x="968018" y="3262837"/>
              <a:ext cx="37941" cy="3278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24"/>
          <p:cNvSpPr/>
          <p:nvPr/>
        </p:nvSpPr>
        <p:spPr>
          <a:xfrm flipH="1">
            <a:off x="6230401" y="710705"/>
            <a:ext cx="581757" cy="7922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4"/>
          <p:cNvSpPr/>
          <p:nvPr/>
        </p:nvSpPr>
        <p:spPr>
          <a:xfrm flipH="1" rot="2700000">
            <a:off x="5979360" y="687579"/>
            <a:ext cx="122420" cy="1224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4"/>
          <p:cNvSpPr/>
          <p:nvPr/>
        </p:nvSpPr>
        <p:spPr>
          <a:xfrm>
            <a:off x="4280150" y="-1154175"/>
            <a:ext cx="1353900" cy="1353900"/>
          </a:xfrm>
          <a:prstGeom prst="chord">
            <a:avLst>
              <a:gd fmla="val 2700000" name="adj1"/>
              <a:gd fmla="val 810185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5"/>
          <p:cNvSpPr/>
          <p:nvPr/>
        </p:nvSpPr>
        <p:spPr>
          <a:xfrm rot="5400000">
            <a:off x="-1644842" y="1649630"/>
            <a:ext cx="5143997" cy="1844736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25"/>
          <p:cNvSpPr/>
          <p:nvPr/>
        </p:nvSpPr>
        <p:spPr>
          <a:xfrm rot="5400000">
            <a:off x="76899" y="546379"/>
            <a:ext cx="2711149" cy="285535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3" name="Google Shape;1163;p25"/>
          <p:cNvGrpSpPr/>
          <p:nvPr/>
        </p:nvGrpSpPr>
        <p:grpSpPr>
          <a:xfrm rot="10800000">
            <a:off x="1944232" y="183499"/>
            <a:ext cx="279631" cy="259804"/>
            <a:chOff x="6672" y="3464315"/>
            <a:chExt cx="279631" cy="259804"/>
          </a:xfrm>
        </p:grpSpPr>
        <p:sp>
          <p:nvSpPr>
            <p:cNvPr id="1164" name="Google Shape;1164;p2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3" name="Google Shape;1173;p25"/>
          <p:cNvSpPr/>
          <p:nvPr/>
        </p:nvSpPr>
        <p:spPr>
          <a:xfrm rot="-5400000">
            <a:off x="1983554" y="3559884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25"/>
          <p:cNvSpPr/>
          <p:nvPr/>
        </p:nvSpPr>
        <p:spPr>
          <a:xfrm rot="10800000">
            <a:off x="2318651" y="363619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5" name="Google Shape;1175;p25"/>
          <p:cNvGrpSpPr/>
          <p:nvPr/>
        </p:nvGrpSpPr>
        <p:grpSpPr>
          <a:xfrm flipH="1" rot="-5400000">
            <a:off x="2330190" y="3453997"/>
            <a:ext cx="161127" cy="262714"/>
            <a:chOff x="8814523" y="4301099"/>
            <a:chExt cx="181204" cy="295450"/>
          </a:xfrm>
        </p:grpSpPr>
        <p:sp>
          <p:nvSpPr>
            <p:cNvPr id="1176" name="Google Shape;1176;p2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2" name="Google Shape;1182;p25"/>
          <p:cNvSpPr/>
          <p:nvPr/>
        </p:nvSpPr>
        <p:spPr>
          <a:xfrm rot="-5400000">
            <a:off x="2732035" y="3537813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3" name="Google Shape;1183;p25"/>
          <p:cNvGrpSpPr/>
          <p:nvPr/>
        </p:nvGrpSpPr>
        <p:grpSpPr>
          <a:xfrm flipH="1">
            <a:off x="1844538" y="4228298"/>
            <a:ext cx="934862" cy="919169"/>
            <a:chOff x="1196125" y="2476075"/>
            <a:chExt cx="421850" cy="414750"/>
          </a:xfrm>
        </p:grpSpPr>
        <p:sp>
          <p:nvSpPr>
            <p:cNvPr id="1184" name="Google Shape;1184;p25"/>
            <p:cNvSpPr/>
            <p:nvPr/>
          </p:nvSpPr>
          <p:spPr>
            <a:xfrm>
              <a:off x="1443400" y="2721556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25"/>
          <p:cNvSpPr/>
          <p:nvPr/>
        </p:nvSpPr>
        <p:spPr>
          <a:xfrm rot="5400000">
            <a:off x="230485" y="708214"/>
            <a:ext cx="2403909" cy="2531697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25"/>
          <p:cNvSpPr txBox="1"/>
          <p:nvPr>
            <p:ph idx="1" type="subTitle"/>
          </p:nvPr>
        </p:nvSpPr>
        <p:spPr>
          <a:xfrm>
            <a:off x="6684475" y="294967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88" name="Google Shape;1188;p25"/>
          <p:cNvSpPr txBox="1"/>
          <p:nvPr>
            <p:ph idx="2" type="subTitle"/>
          </p:nvPr>
        </p:nvSpPr>
        <p:spPr>
          <a:xfrm>
            <a:off x="6684468" y="261337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89" name="Google Shape;1189;p25"/>
          <p:cNvSpPr txBox="1"/>
          <p:nvPr>
            <p:ph idx="3" type="subTitle"/>
          </p:nvPr>
        </p:nvSpPr>
        <p:spPr>
          <a:xfrm>
            <a:off x="3159375" y="294967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90" name="Google Shape;1190;p25"/>
          <p:cNvSpPr txBox="1"/>
          <p:nvPr>
            <p:ph idx="4" type="subTitle"/>
          </p:nvPr>
        </p:nvSpPr>
        <p:spPr>
          <a:xfrm>
            <a:off x="3159367" y="261337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91" name="Google Shape;1191;p25"/>
          <p:cNvSpPr txBox="1"/>
          <p:nvPr>
            <p:ph type="title"/>
          </p:nvPr>
        </p:nvSpPr>
        <p:spPr>
          <a:xfrm>
            <a:off x="3159375" y="539500"/>
            <a:ext cx="5271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192" name="Google Shape;1192;p25"/>
          <p:cNvSpPr txBox="1"/>
          <p:nvPr>
            <p:ph idx="5" type="subTitle"/>
          </p:nvPr>
        </p:nvSpPr>
        <p:spPr>
          <a:xfrm>
            <a:off x="4938175" y="3818325"/>
            <a:ext cx="1746300" cy="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193" name="Google Shape;1193;p25"/>
          <p:cNvSpPr txBox="1"/>
          <p:nvPr>
            <p:ph idx="6" type="subTitle"/>
          </p:nvPr>
        </p:nvSpPr>
        <p:spPr>
          <a:xfrm>
            <a:off x="4938168" y="3482025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9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oogle Shape;1195;p26"/>
          <p:cNvGrpSpPr/>
          <p:nvPr/>
        </p:nvGrpSpPr>
        <p:grpSpPr>
          <a:xfrm>
            <a:off x="1282246" y="4933298"/>
            <a:ext cx="820705" cy="53017"/>
            <a:chOff x="7586971" y="1240406"/>
            <a:chExt cx="820705" cy="53017"/>
          </a:xfrm>
        </p:grpSpPr>
        <p:sp>
          <p:nvSpPr>
            <p:cNvPr id="1196" name="Google Shape;1196;p26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6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6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6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6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1" name="Google Shape;1201;p26"/>
          <p:cNvGrpSpPr/>
          <p:nvPr/>
        </p:nvGrpSpPr>
        <p:grpSpPr>
          <a:xfrm>
            <a:off x="170597" y="190624"/>
            <a:ext cx="377022" cy="131703"/>
            <a:chOff x="8271932" y="4202530"/>
            <a:chExt cx="652626" cy="227979"/>
          </a:xfrm>
        </p:grpSpPr>
        <p:sp>
          <p:nvSpPr>
            <p:cNvPr id="1202" name="Google Shape;1202;p26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6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4" name="Google Shape;1204;p26"/>
          <p:cNvSpPr/>
          <p:nvPr/>
        </p:nvSpPr>
        <p:spPr>
          <a:xfrm>
            <a:off x="170588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5" name="Google Shape;1205;p26"/>
          <p:cNvGrpSpPr/>
          <p:nvPr/>
        </p:nvGrpSpPr>
        <p:grpSpPr>
          <a:xfrm flipH="1" rot="10800000">
            <a:off x="5415588" y="-8584"/>
            <a:ext cx="3728296" cy="3728607"/>
            <a:chOff x="4909222" y="908262"/>
            <a:chExt cx="4234775" cy="4235129"/>
          </a:xfrm>
        </p:grpSpPr>
        <p:sp>
          <p:nvSpPr>
            <p:cNvPr id="1206" name="Google Shape;1206;p26"/>
            <p:cNvSpPr/>
            <p:nvPr/>
          </p:nvSpPr>
          <p:spPr>
            <a:xfrm flipH="1">
              <a:off x="5524306" y="1523738"/>
              <a:ext cx="3619691" cy="3619652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6"/>
            <p:cNvSpPr/>
            <p:nvPr/>
          </p:nvSpPr>
          <p:spPr>
            <a:xfrm flipH="1">
              <a:off x="6730983" y="2730567"/>
              <a:ext cx="2412826" cy="2412786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6"/>
            <p:cNvSpPr/>
            <p:nvPr/>
          </p:nvSpPr>
          <p:spPr>
            <a:xfrm flipH="1">
              <a:off x="4909222" y="908262"/>
              <a:ext cx="3638443" cy="3638443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09" name="Google Shape;1209;p26"/>
          <p:cNvCxnSpPr/>
          <p:nvPr/>
        </p:nvCxnSpPr>
        <p:spPr>
          <a:xfrm>
            <a:off x="1600" y="4710125"/>
            <a:ext cx="91443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0" name="Google Shape;1210;p26"/>
          <p:cNvSpPr txBox="1"/>
          <p:nvPr>
            <p:ph idx="1" type="body"/>
          </p:nvPr>
        </p:nvSpPr>
        <p:spPr>
          <a:xfrm>
            <a:off x="713225" y="2650125"/>
            <a:ext cx="22926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211" name="Google Shape;1211;p26"/>
          <p:cNvSpPr txBox="1"/>
          <p:nvPr>
            <p:ph type="title"/>
          </p:nvPr>
        </p:nvSpPr>
        <p:spPr>
          <a:xfrm>
            <a:off x="713225" y="539500"/>
            <a:ext cx="39501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212" name="Google Shape;1212;p26"/>
          <p:cNvSpPr txBox="1"/>
          <p:nvPr>
            <p:ph idx="2" type="body"/>
          </p:nvPr>
        </p:nvSpPr>
        <p:spPr>
          <a:xfrm>
            <a:off x="3123050" y="2650125"/>
            <a:ext cx="22926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rtl="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213" name="Google Shape;1213;p26"/>
          <p:cNvSpPr txBox="1"/>
          <p:nvPr>
            <p:ph idx="3" type="subTitle"/>
          </p:nvPr>
        </p:nvSpPr>
        <p:spPr>
          <a:xfrm>
            <a:off x="746800" y="2149800"/>
            <a:ext cx="229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4" name="Google Shape;1214;p26"/>
          <p:cNvSpPr txBox="1"/>
          <p:nvPr>
            <p:ph idx="4" type="subTitle"/>
          </p:nvPr>
        </p:nvSpPr>
        <p:spPr>
          <a:xfrm>
            <a:off x="3109027" y="2149800"/>
            <a:ext cx="229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215" name="Google Shape;1215;p26"/>
          <p:cNvSpPr/>
          <p:nvPr/>
        </p:nvSpPr>
        <p:spPr>
          <a:xfrm rot="-5400000">
            <a:off x="7226629" y="490689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26"/>
          <p:cNvSpPr/>
          <p:nvPr/>
        </p:nvSpPr>
        <p:spPr>
          <a:xfrm rot="10800000">
            <a:off x="6538226" y="4919982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7" name="Google Shape;1217;p26"/>
          <p:cNvGrpSpPr/>
          <p:nvPr/>
        </p:nvGrpSpPr>
        <p:grpSpPr>
          <a:xfrm flipH="1" rot="-5400000">
            <a:off x="8081840" y="4828447"/>
            <a:ext cx="161127" cy="262714"/>
            <a:chOff x="8814523" y="4301099"/>
            <a:chExt cx="181204" cy="295450"/>
          </a:xfrm>
        </p:grpSpPr>
        <p:sp>
          <p:nvSpPr>
            <p:cNvPr id="1218" name="Google Shape;1218;p2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4" name="Google Shape;1224;p26"/>
          <p:cNvSpPr/>
          <p:nvPr/>
        </p:nvSpPr>
        <p:spPr>
          <a:xfrm rot="-5400000">
            <a:off x="8740860" y="4895700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26"/>
          <p:cNvSpPr/>
          <p:nvPr/>
        </p:nvSpPr>
        <p:spPr>
          <a:xfrm>
            <a:off x="4161563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26"/>
          <p:cNvSpPr/>
          <p:nvPr/>
        </p:nvSpPr>
        <p:spPr>
          <a:xfrm>
            <a:off x="4333013" y="489499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26"/>
          <p:cNvSpPr/>
          <p:nvPr/>
        </p:nvSpPr>
        <p:spPr>
          <a:xfrm flipH="1" rot="5400000">
            <a:off x="2806912" y="4344654"/>
            <a:ext cx="277795" cy="1008748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26"/>
          <p:cNvSpPr/>
          <p:nvPr/>
        </p:nvSpPr>
        <p:spPr>
          <a:xfrm rot="5400000">
            <a:off x="5412199" y="4500229"/>
            <a:ext cx="277795" cy="1008748"/>
          </a:xfrm>
          <a:custGeom>
            <a:rect b="b" l="l" r="r" t="t"/>
            <a:pathLst>
              <a:path extrusionOk="0" h="24275" w="6685">
                <a:moveTo>
                  <a:pt x="6685" y="10149"/>
                </a:moveTo>
                <a:cubicBezTo>
                  <a:pt x="6468" y="11461"/>
                  <a:pt x="6468" y="12814"/>
                  <a:pt x="6685" y="14140"/>
                </a:cubicBezTo>
                <a:lnTo>
                  <a:pt x="6685" y="14127"/>
                </a:lnTo>
                <a:lnTo>
                  <a:pt x="6685" y="10149"/>
                </a:lnTo>
                <a:close/>
                <a:moveTo>
                  <a:pt x="6685" y="6793"/>
                </a:moveTo>
                <a:cubicBezTo>
                  <a:pt x="5129" y="10189"/>
                  <a:pt x="5129" y="14100"/>
                  <a:pt x="6685" y="17496"/>
                </a:cubicBezTo>
                <a:lnTo>
                  <a:pt x="6685" y="17482"/>
                </a:lnTo>
                <a:lnTo>
                  <a:pt x="6685" y="17076"/>
                </a:lnTo>
                <a:cubicBezTo>
                  <a:pt x="5345" y="13924"/>
                  <a:pt x="5345" y="10365"/>
                  <a:pt x="6685" y="7212"/>
                </a:cubicBezTo>
                <a:lnTo>
                  <a:pt x="6685" y="6793"/>
                </a:lnTo>
                <a:close/>
                <a:moveTo>
                  <a:pt x="6685" y="4696"/>
                </a:moveTo>
                <a:cubicBezTo>
                  <a:pt x="3789" y="9229"/>
                  <a:pt x="3789" y="15033"/>
                  <a:pt x="6685" y="19566"/>
                </a:cubicBezTo>
                <a:lnTo>
                  <a:pt x="6685" y="19255"/>
                </a:lnTo>
                <a:cubicBezTo>
                  <a:pt x="4006" y="14884"/>
                  <a:pt x="4006" y="9391"/>
                  <a:pt x="6685" y="5020"/>
                </a:cubicBezTo>
                <a:lnTo>
                  <a:pt x="6685" y="4696"/>
                </a:lnTo>
                <a:close/>
                <a:moveTo>
                  <a:pt x="6685" y="2977"/>
                </a:moveTo>
                <a:cubicBezTo>
                  <a:pt x="2449" y="8349"/>
                  <a:pt x="2449" y="15926"/>
                  <a:pt x="6685" y="21298"/>
                </a:cubicBezTo>
                <a:lnTo>
                  <a:pt x="6685" y="21014"/>
                </a:lnTo>
                <a:cubicBezTo>
                  <a:pt x="2679" y="15778"/>
                  <a:pt x="2679" y="8498"/>
                  <a:pt x="6685" y="3261"/>
                </a:cubicBezTo>
                <a:lnTo>
                  <a:pt x="6685" y="2977"/>
                </a:lnTo>
                <a:close/>
                <a:moveTo>
                  <a:pt x="6685" y="1435"/>
                </a:moveTo>
                <a:cubicBezTo>
                  <a:pt x="1110" y="7470"/>
                  <a:pt x="1110" y="16792"/>
                  <a:pt x="6685" y="22841"/>
                </a:cubicBezTo>
                <a:lnTo>
                  <a:pt x="6685" y="22584"/>
                </a:lnTo>
                <a:cubicBezTo>
                  <a:pt x="1340" y="16644"/>
                  <a:pt x="1340" y="7618"/>
                  <a:pt x="6685" y="1678"/>
                </a:cubicBezTo>
                <a:lnTo>
                  <a:pt x="6685" y="1435"/>
                </a:lnTo>
                <a:close/>
                <a:moveTo>
                  <a:pt x="6685" y="0"/>
                </a:moveTo>
                <a:cubicBezTo>
                  <a:pt x="3370" y="3167"/>
                  <a:pt x="1489" y="7551"/>
                  <a:pt x="1502" y="12138"/>
                </a:cubicBezTo>
                <a:cubicBezTo>
                  <a:pt x="1502" y="16725"/>
                  <a:pt x="3370" y="21109"/>
                  <a:pt x="6685" y="24275"/>
                </a:cubicBezTo>
                <a:lnTo>
                  <a:pt x="6685" y="24031"/>
                </a:lnTo>
                <a:cubicBezTo>
                  <a:pt x="0" y="17509"/>
                  <a:pt x="0" y="6752"/>
                  <a:pt x="6685" y="230"/>
                </a:cubicBezTo>
                <a:lnTo>
                  <a:pt x="668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7"/>
          <p:cNvSpPr/>
          <p:nvPr/>
        </p:nvSpPr>
        <p:spPr>
          <a:xfrm flipH="1" rot="10800000">
            <a:off x="13" y="3239998"/>
            <a:ext cx="9143969" cy="190350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27"/>
          <p:cNvSpPr/>
          <p:nvPr/>
        </p:nvSpPr>
        <p:spPr>
          <a:xfrm flipH="1" rot="10800000">
            <a:off x="3683150" y="22810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27"/>
          <p:cNvSpPr/>
          <p:nvPr/>
        </p:nvSpPr>
        <p:spPr>
          <a:xfrm flipH="1" rot="10800000">
            <a:off x="3838109" y="24360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27"/>
          <p:cNvSpPr/>
          <p:nvPr/>
        </p:nvSpPr>
        <p:spPr>
          <a:xfrm flipH="1" rot="10800000">
            <a:off x="8209788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27"/>
          <p:cNvSpPr/>
          <p:nvPr/>
        </p:nvSpPr>
        <p:spPr>
          <a:xfrm flipH="1" rot="10800000">
            <a:off x="8395417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5" name="Google Shape;1235;p27"/>
          <p:cNvGrpSpPr/>
          <p:nvPr/>
        </p:nvGrpSpPr>
        <p:grpSpPr>
          <a:xfrm flipH="1" rot="10800000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236" name="Google Shape;1236;p2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7"/>
          <p:cNvGrpSpPr/>
          <p:nvPr/>
        </p:nvGrpSpPr>
        <p:grpSpPr>
          <a:xfrm flipH="1" rot="10800000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239" name="Google Shape;1239;p2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27"/>
          <p:cNvSpPr/>
          <p:nvPr/>
        </p:nvSpPr>
        <p:spPr>
          <a:xfrm flipH="1" rot="10800000">
            <a:off x="174398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27"/>
          <p:cNvGrpSpPr/>
          <p:nvPr/>
        </p:nvGrpSpPr>
        <p:grpSpPr>
          <a:xfrm flipH="1" rot="10800000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247" name="Google Shape;1247;p2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27"/>
          <p:cNvGrpSpPr/>
          <p:nvPr/>
        </p:nvGrpSpPr>
        <p:grpSpPr>
          <a:xfrm flipH="1" rot="10800000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250" name="Google Shape;1250;p27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9" name="Google Shape;1259;p27"/>
          <p:cNvSpPr/>
          <p:nvPr/>
        </p:nvSpPr>
        <p:spPr>
          <a:xfrm flipH="1" rot="10800000">
            <a:off x="601478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27"/>
          <p:cNvSpPr txBox="1"/>
          <p:nvPr>
            <p:ph hasCustomPrompt="1"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61" name="Google Shape;1261;p27"/>
          <p:cNvSpPr txBox="1"/>
          <p:nvPr>
            <p:ph idx="1" type="subTitle"/>
          </p:nvPr>
        </p:nvSpPr>
        <p:spPr>
          <a:xfrm>
            <a:off x="3212588" y="15509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2" name="Google Shape;1262;p27"/>
          <p:cNvSpPr txBox="1"/>
          <p:nvPr>
            <p:ph idx="2" type="title"/>
          </p:nvPr>
        </p:nvSpPr>
        <p:spPr>
          <a:xfrm>
            <a:off x="2412638" y="8747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8"/>
          <p:cNvSpPr/>
          <p:nvPr/>
        </p:nvSpPr>
        <p:spPr>
          <a:xfrm rot="10800000">
            <a:off x="6" y="3544871"/>
            <a:ext cx="9143969" cy="1608154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28"/>
          <p:cNvSpPr/>
          <p:nvPr/>
        </p:nvSpPr>
        <p:spPr>
          <a:xfrm rot="10800000">
            <a:off x="6028098" y="25858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28"/>
          <p:cNvSpPr/>
          <p:nvPr/>
        </p:nvSpPr>
        <p:spPr>
          <a:xfrm rot="10800000">
            <a:off x="6183079" y="27408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28"/>
          <p:cNvSpPr/>
          <p:nvPr/>
        </p:nvSpPr>
        <p:spPr>
          <a:xfrm rot="10800000">
            <a:off x="850919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28"/>
          <p:cNvSpPr/>
          <p:nvPr/>
        </p:nvSpPr>
        <p:spPr>
          <a:xfrm rot="10800000">
            <a:off x="148441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9" name="Google Shape;1269;p28"/>
          <p:cNvGrpSpPr/>
          <p:nvPr/>
        </p:nvGrpSpPr>
        <p:grpSpPr>
          <a:xfrm rot="10800000">
            <a:off x="148428" y="2496305"/>
            <a:ext cx="154517" cy="442886"/>
            <a:chOff x="8846561" y="2782361"/>
            <a:chExt cx="154517" cy="442886"/>
          </a:xfrm>
        </p:grpSpPr>
        <p:sp>
          <p:nvSpPr>
            <p:cNvPr id="1270" name="Google Shape;1270;p2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28"/>
          <p:cNvGrpSpPr/>
          <p:nvPr/>
        </p:nvGrpSpPr>
        <p:grpSpPr>
          <a:xfrm rot="10800000">
            <a:off x="153779" y="1125004"/>
            <a:ext cx="181204" cy="295450"/>
            <a:chOff x="8814523" y="4301099"/>
            <a:chExt cx="181204" cy="295450"/>
          </a:xfrm>
        </p:grpSpPr>
        <p:sp>
          <p:nvSpPr>
            <p:cNvPr id="1273" name="Google Shape;1273;p2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9" name="Google Shape;1279;p28"/>
          <p:cNvSpPr/>
          <p:nvPr/>
        </p:nvSpPr>
        <p:spPr>
          <a:xfrm rot="10800000">
            <a:off x="8816917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0" name="Google Shape;1280;p28"/>
          <p:cNvGrpSpPr/>
          <p:nvPr/>
        </p:nvGrpSpPr>
        <p:grpSpPr>
          <a:xfrm rot="10800000">
            <a:off x="8815972" y="1791474"/>
            <a:ext cx="154529" cy="443783"/>
            <a:chOff x="179009" y="2072968"/>
            <a:chExt cx="190870" cy="548151"/>
          </a:xfrm>
        </p:grpSpPr>
        <p:sp>
          <p:nvSpPr>
            <p:cNvPr id="1281" name="Google Shape;1281;p2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" name="Google Shape;1283;p28"/>
          <p:cNvGrpSpPr/>
          <p:nvPr/>
        </p:nvGrpSpPr>
        <p:grpSpPr>
          <a:xfrm rot="10800000">
            <a:off x="8690875" y="162658"/>
            <a:ext cx="279631" cy="259804"/>
            <a:chOff x="6672" y="3464315"/>
            <a:chExt cx="279631" cy="259804"/>
          </a:xfrm>
        </p:grpSpPr>
        <p:sp>
          <p:nvSpPr>
            <p:cNvPr id="1284" name="Google Shape;1284;p2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28"/>
          <p:cNvSpPr/>
          <p:nvPr/>
        </p:nvSpPr>
        <p:spPr>
          <a:xfrm rot="10800000">
            <a:off x="8436291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28"/>
          <p:cNvSpPr txBox="1"/>
          <p:nvPr>
            <p:ph hasCustomPrompt="1"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5" name="Google Shape;1295;p28"/>
          <p:cNvSpPr txBox="1"/>
          <p:nvPr>
            <p:ph idx="1" type="subTitle"/>
          </p:nvPr>
        </p:nvSpPr>
        <p:spPr>
          <a:xfrm flipH="1">
            <a:off x="5157031" y="18557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6" name="Google Shape;1296;p28"/>
          <p:cNvSpPr txBox="1"/>
          <p:nvPr>
            <p:ph idx="2" type="title"/>
          </p:nvPr>
        </p:nvSpPr>
        <p:spPr>
          <a:xfrm flipH="1">
            <a:off x="3557131" y="1179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2"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 flipH="1" rot="10800000">
            <a:off x="25" y="3544590"/>
            <a:ext cx="9143969" cy="159891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29"/>
          <p:cNvSpPr/>
          <p:nvPr/>
        </p:nvSpPr>
        <p:spPr>
          <a:xfrm flipH="1" rot="10800000">
            <a:off x="1349525" y="2585835"/>
            <a:ext cx="1766371" cy="1766392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29"/>
          <p:cNvSpPr/>
          <p:nvPr/>
        </p:nvSpPr>
        <p:spPr>
          <a:xfrm flipH="1" rot="10800000">
            <a:off x="1504484" y="2740810"/>
            <a:ext cx="1456430" cy="145644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29"/>
          <p:cNvSpPr/>
          <p:nvPr/>
        </p:nvSpPr>
        <p:spPr>
          <a:xfrm flipH="1" rot="10800000">
            <a:off x="8209788" y="163420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29"/>
          <p:cNvSpPr/>
          <p:nvPr/>
        </p:nvSpPr>
        <p:spPr>
          <a:xfrm flipH="1" rot="10800000">
            <a:off x="8395417" y="162650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29"/>
          <p:cNvGrpSpPr/>
          <p:nvPr/>
        </p:nvGrpSpPr>
        <p:grpSpPr>
          <a:xfrm flipH="1" rot="10800000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304" name="Google Shape;1304;p2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" name="Google Shape;1306;p29"/>
          <p:cNvGrpSpPr/>
          <p:nvPr/>
        </p:nvGrpSpPr>
        <p:grpSpPr>
          <a:xfrm flipH="1" rot="10800000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307" name="Google Shape;1307;p2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3" name="Google Shape;1313;p29"/>
          <p:cNvSpPr/>
          <p:nvPr/>
        </p:nvSpPr>
        <p:spPr>
          <a:xfrm flipH="1" rot="10800000">
            <a:off x="174398" y="2786250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29"/>
          <p:cNvGrpSpPr/>
          <p:nvPr/>
        </p:nvGrpSpPr>
        <p:grpSpPr>
          <a:xfrm flipH="1" rot="10800000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315" name="Google Shape;1315;p2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9"/>
          <p:cNvGrpSpPr/>
          <p:nvPr/>
        </p:nvGrpSpPr>
        <p:grpSpPr>
          <a:xfrm flipH="1" rot="10800000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318" name="Google Shape;1318;p2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7" name="Google Shape;1327;p29"/>
          <p:cNvSpPr/>
          <p:nvPr/>
        </p:nvSpPr>
        <p:spPr>
          <a:xfrm flipH="1" rot="10800000">
            <a:off x="601478" y="162657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29"/>
          <p:cNvSpPr txBox="1"/>
          <p:nvPr>
            <p:ph hasCustomPrompt="1" type="title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29" name="Google Shape;1329;p29"/>
          <p:cNvSpPr txBox="1"/>
          <p:nvPr>
            <p:ph idx="1" type="subTitle"/>
          </p:nvPr>
        </p:nvSpPr>
        <p:spPr>
          <a:xfrm>
            <a:off x="1294513" y="1855715"/>
            <a:ext cx="27078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0" name="Google Shape;1330;p29"/>
          <p:cNvSpPr txBox="1"/>
          <p:nvPr>
            <p:ph idx="2" type="title"/>
          </p:nvPr>
        </p:nvSpPr>
        <p:spPr>
          <a:xfrm>
            <a:off x="1294513" y="1179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0"/>
          <p:cNvSpPr txBox="1"/>
          <p:nvPr>
            <p:ph idx="1" type="subTitle"/>
          </p:nvPr>
        </p:nvSpPr>
        <p:spPr>
          <a:xfrm>
            <a:off x="1762350" y="1457725"/>
            <a:ext cx="56193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333" name="Google Shape;1333;p30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34" name="Google Shape;1334;p30"/>
          <p:cNvSpPr/>
          <p:nvPr/>
        </p:nvSpPr>
        <p:spPr>
          <a:xfrm>
            <a:off x="8896251" y="129737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5" name="Google Shape;1335;p3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1336" name="Google Shape;1336;p3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3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1339" name="Google Shape;1339;p3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30"/>
          <p:cNvGrpSpPr/>
          <p:nvPr/>
        </p:nvGrpSpPr>
        <p:grpSpPr>
          <a:xfrm rot="10800000">
            <a:off x="122892" y="115398"/>
            <a:ext cx="359410" cy="333926"/>
            <a:chOff x="6672" y="3464315"/>
            <a:chExt cx="279631" cy="259804"/>
          </a:xfrm>
        </p:grpSpPr>
        <p:sp>
          <p:nvSpPr>
            <p:cNvPr id="1346" name="Google Shape;1346;p3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30"/>
          <p:cNvSpPr/>
          <p:nvPr/>
        </p:nvSpPr>
        <p:spPr>
          <a:xfrm>
            <a:off x="104614" y="1005459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30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30"/>
          <p:cNvGrpSpPr/>
          <p:nvPr/>
        </p:nvGrpSpPr>
        <p:grpSpPr>
          <a:xfrm flipH="1">
            <a:off x="99112" y="3651344"/>
            <a:ext cx="129525" cy="371975"/>
            <a:chOff x="179009" y="2072968"/>
            <a:chExt cx="190870" cy="548151"/>
          </a:xfrm>
        </p:grpSpPr>
        <p:sp>
          <p:nvSpPr>
            <p:cNvPr id="1358" name="Google Shape;1358;p3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30"/>
          <p:cNvSpPr/>
          <p:nvPr/>
        </p:nvSpPr>
        <p:spPr>
          <a:xfrm flipH="1">
            <a:off x="8902577" y="460857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30"/>
          <p:cNvSpPr/>
          <p:nvPr/>
        </p:nvSpPr>
        <p:spPr>
          <a:xfrm flipH="1">
            <a:off x="8899724" y="484060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30"/>
          <p:cNvSpPr/>
          <p:nvPr/>
        </p:nvSpPr>
        <p:spPr>
          <a:xfrm flipH="1" rot="2700000">
            <a:off x="8660831" y="122301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3" name="Google Shape;1363;p30"/>
          <p:cNvGrpSpPr/>
          <p:nvPr/>
        </p:nvGrpSpPr>
        <p:grpSpPr>
          <a:xfrm rot="10800000">
            <a:off x="59" y="4199747"/>
            <a:ext cx="912788" cy="943812"/>
            <a:chOff x="1205575" y="2985525"/>
            <a:chExt cx="307875" cy="318350"/>
          </a:xfrm>
        </p:grpSpPr>
        <p:sp>
          <p:nvSpPr>
            <p:cNvPr id="1364" name="Google Shape;1364;p30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 txBox="1"/>
          <p:nvPr>
            <p:ph idx="1" type="body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2pPr>
            <a:lvl3pPr indent="-317500" lvl="2" marL="1371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romanLcPeriod"/>
              <a:defRPr sz="1400"/>
            </a:lvl3pPr>
            <a:lvl4pPr indent="-317500" lvl="3" marL="18288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rabicPeriod"/>
              <a:defRPr sz="1400"/>
            </a:lvl4pPr>
            <a:lvl5pPr indent="-317500" lvl="4" marL="22860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5pPr>
            <a:lvl6pPr indent="-317500" lvl="5" marL="27432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romanLcPeriod"/>
              <a:defRPr sz="1400"/>
            </a:lvl6pPr>
            <a:lvl7pPr indent="-317500" lvl="6" marL="32004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rabicPeriod"/>
              <a:defRPr sz="1400"/>
            </a:lvl7pPr>
            <a:lvl8pPr indent="-317500" lvl="7" marL="3657600" rtl="0" algn="l">
              <a:spcBef>
                <a:spcPts val="1600"/>
              </a:spcBef>
              <a:spcAft>
                <a:spcPts val="0"/>
              </a:spcAft>
              <a:buSzPts val="1400"/>
              <a:buFont typeface="Roboto Condensed"/>
              <a:buAutoNum type="alphaLcPeriod"/>
              <a:defRPr sz="1400"/>
            </a:lvl8pPr>
            <a:lvl9pPr indent="-3175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Font typeface="Roboto Condensed"/>
              <a:buAutoNum type="romanLcPeriod"/>
              <a:defRPr sz="1400"/>
            </a:lvl9pPr>
          </a:lstStyle>
          <a:p/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2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1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368" name="Google Shape;1368;p31"/>
          <p:cNvCxnSpPr/>
          <p:nvPr/>
        </p:nvCxnSpPr>
        <p:spPr>
          <a:xfrm>
            <a:off x="388900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9" name="Google Shape;1369;p31"/>
          <p:cNvCxnSpPr/>
          <p:nvPr/>
        </p:nvCxnSpPr>
        <p:spPr>
          <a:xfrm>
            <a:off x="8755100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31"/>
          <p:cNvSpPr/>
          <p:nvPr/>
        </p:nvSpPr>
        <p:spPr>
          <a:xfrm rot="10800000">
            <a:off x="123072" y="4824013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1" name="Google Shape;1371;p31"/>
          <p:cNvGrpSpPr/>
          <p:nvPr/>
        </p:nvGrpSpPr>
        <p:grpSpPr>
          <a:xfrm rot="10800000">
            <a:off x="116725" y="3327817"/>
            <a:ext cx="118484" cy="339650"/>
            <a:chOff x="8846561" y="2782361"/>
            <a:chExt cx="154517" cy="442886"/>
          </a:xfrm>
        </p:grpSpPr>
        <p:sp>
          <p:nvSpPr>
            <p:cNvPr id="1372" name="Google Shape;1372;p31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1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31"/>
          <p:cNvGrpSpPr/>
          <p:nvPr/>
        </p:nvGrpSpPr>
        <p:grpSpPr>
          <a:xfrm rot="10800000">
            <a:off x="121858" y="1468928"/>
            <a:ext cx="181204" cy="295450"/>
            <a:chOff x="8814523" y="4301099"/>
            <a:chExt cx="181204" cy="295450"/>
          </a:xfrm>
        </p:grpSpPr>
        <p:sp>
          <p:nvSpPr>
            <p:cNvPr id="1375" name="Google Shape;1375;p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1" name="Google Shape;1381;p31"/>
          <p:cNvSpPr/>
          <p:nvPr/>
        </p:nvSpPr>
        <p:spPr>
          <a:xfrm rot="10800000">
            <a:off x="8926132" y="3959961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31"/>
          <p:cNvGrpSpPr/>
          <p:nvPr/>
        </p:nvGrpSpPr>
        <p:grpSpPr>
          <a:xfrm flipH="1" rot="10800000">
            <a:off x="8920599" y="539506"/>
            <a:ext cx="129525" cy="371975"/>
            <a:chOff x="179009" y="2072968"/>
            <a:chExt cx="190870" cy="548151"/>
          </a:xfrm>
        </p:grpSpPr>
        <p:sp>
          <p:nvSpPr>
            <p:cNvPr id="1383" name="Google Shape;1383;p3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31"/>
          <p:cNvSpPr/>
          <p:nvPr/>
        </p:nvSpPr>
        <p:spPr>
          <a:xfrm flipH="1" rot="10800000">
            <a:off x="101962" y="330318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31"/>
          <p:cNvSpPr/>
          <p:nvPr/>
        </p:nvSpPr>
        <p:spPr>
          <a:xfrm flipH="1" rot="10800000">
            <a:off x="99112" y="92340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31"/>
          <p:cNvSpPr/>
          <p:nvPr/>
        </p:nvSpPr>
        <p:spPr>
          <a:xfrm flipH="1" rot="-8100000">
            <a:off x="8913036" y="2778245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31"/>
          <p:cNvGrpSpPr/>
          <p:nvPr/>
        </p:nvGrpSpPr>
        <p:grpSpPr>
          <a:xfrm rot="10800000">
            <a:off x="8894770" y="4658453"/>
            <a:ext cx="181204" cy="295450"/>
            <a:chOff x="8814523" y="4301099"/>
            <a:chExt cx="181204" cy="295450"/>
          </a:xfrm>
        </p:grpSpPr>
        <p:sp>
          <p:nvSpPr>
            <p:cNvPr id="1389" name="Google Shape;1389;p31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1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1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5" name="Google Shape;1395;p31"/>
          <p:cNvSpPr/>
          <p:nvPr/>
        </p:nvSpPr>
        <p:spPr>
          <a:xfrm flipH="1" rot="-5400000">
            <a:off x="8570756" y="1775254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31"/>
          <p:cNvSpPr/>
          <p:nvPr/>
        </p:nvSpPr>
        <p:spPr>
          <a:xfrm rot="5400000">
            <a:off x="-226569" y="2594916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31"/>
          <p:cNvSpPr txBox="1"/>
          <p:nvPr>
            <p:ph idx="1" type="subTitle"/>
          </p:nvPr>
        </p:nvSpPr>
        <p:spPr>
          <a:xfrm>
            <a:off x="2935061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98" name="Google Shape;1398;p31"/>
          <p:cNvSpPr txBox="1"/>
          <p:nvPr>
            <p:ph idx="2" type="subTitle"/>
          </p:nvPr>
        </p:nvSpPr>
        <p:spPr>
          <a:xfrm>
            <a:off x="2935035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99" name="Google Shape;1399;p31"/>
          <p:cNvSpPr txBox="1"/>
          <p:nvPr>
            <p:ph idx="3" type="subTitle"/>
          </p:nvPr>
        </p:nvSpPr>
        <p:spPr>
          <a:xfrm>
            <a:off x="4681104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0" name="Google Shape;1400;p31"/>
          <p:cNvSpPr txBox="1"/>
          <p:nvPr>
            <p:ph idx="4" type="subTitle"/>
          </p:nvPr>
        </p:nvSpPr>
        <p:spPr>
          <a:xfrm>
            <a:off x="4681077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1" name="Google Shape;1401;p31"/>
          <p:cNvSpPr txBox="1"/>
          <p:nvPr>
            <p:ph idx="5" type="subTitle"/>
          </p:nvPr>
        </p:nvSpPr>
        <p:spPr>
          <a:xfrm>
            <a:off x="6427146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2" name="Google Shape;1402;p31"/>
          <p:cNvSpPr txBox="1"/>
          <p:nvPr>
            <p:ph idx="6" type="subTitle"/>
          </p:nvPr>
        </p:nvSpPr>
        <p:spPr>
          <a:xfrm>
            <a:off x="6427119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3" name="Google Shape;1403;p31"/>
          <p:cNvSpPr txBox="1"/>
          <p:nvPr>
            <p:ph idx="7" type="subTitle"/>
          </p:nvPr>
        </p:nvSpPr>
        <p:spPr>
          <a:xfrm>
            <a:off x="1189025" y="3163325"/>
            <a:ext cx="15279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404" name="Google Shape;1404;p31"/>
          <p:cNvSpPr txBox="1"/>
          <p:nvPr>
            <p:ph idx="8" type="subTitle"/>
          </p:nvPr>
        </p:nvSpPr>
        <p:spPr>
          <a:xfrm>
            <a:off x="1188987" y="2833500"/>
            <a:ext cx="15279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13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32"/>
          <p:cNvSpPr txBox="1"/>
          <p:nvPr>
            <p:ph idx="1" type="subTitle"/>
          </p:nvPr>
        </p:nvSpPr>
        <p:spPr>
          <a:xfrm>
            <a:off x="5077637" y="18430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07" name="Google Shape;1407;p32"/>
          <p:cNvSpPr txBox="1"/>
          <p:nvPr>
            <p:ph idx="2" type="subTitle"/>
          </p:nvPr>
        </p:nvSpPr>
        <p:spPr>
          <a:xfrm>
            <a:off x="5077637" y="15067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08" name="Google Shape;1408;p32"/>
          <p:cNvSpPr txBox="1"/>
          <p:nvPr>
            <p:ph idx="3" type="subTitle"/>
          </p:nvPr>
        </p:nvSpPr>
        <p:spPr>
          <a:xfrm>
            <a:off x="2648138" y="1843000"/>
            <a:ext cx="1418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09" name="Google Shape;1409;p32"/>
          <p:cNvSpPr txBox="1"/>
          <p:nvPr>
            <p:ph idx="4" type="subTitle"/>
          </p:nvPr>
        </p:nvSpPr>
        <p:spPr>
          <a:xfrm>
            <a:off x="2648138" y="15067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0" name="Google Shape;1410;p32"/>
          <p:cNvSpPr txBox="1"/>
          <p:nvPr>
            <p:ph idx="5" type="subTitle"/>
          </p:nvPr>
        </p:nvSpPr>
        <p:spPr>
          <a:xfrm>
            <a:off x="5077637" y="28230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1" name="Google Shape;1411;p32"/>
          <p:cNvSpPr txBox="1"/>
          <p:nvPr>
            <p:ph idx="6" type="subTitle"/>
          </p:nvPr>
        </p:nvSpPr>
        <p:spPr>
          <a:xfrm>
            <a:off x="5077637" y="24867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2" name="Google Shape;1412;p32"/>
          <p:cNvSpPr txBox="1"/>
          <p:nvPr>
            <p:ph idx="7" type="subTitle"/>
          </p:nvPr>
        </p:nvSpPr>
        <p:spPr>
          <a:xfrm>
            <a:off x="2648138" y="28230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3" name="Google Shape;1413;p32"/>
          <p:cNvSpPr txBox="1"/>
          <p:nvPr>
            <p:ph idx="8" type="subTitle"/>
          </p:nvPr>
        </p:nvSpPr>
        <p:spPr>
          <a:xfrm>
            <a:off x="2648138" y="24867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4" name="Google Shape;1414;p32"/>
          <p:cNvSpPr txBox="1"/>
          <p:nvPr>
            <p:ph idx="9" type="subTitle"/>
          </p:nvPr>
        </p:nvSpPr>
        <p:spPr>
          <a:xfrm>
            <a:off x="5077637" y="38031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5" name="Google Shape;1415;p32"/>
          <p:cNvSpPr txBox="1"/>
          <p:nvPr>
            <p:ph idx="13" type="subTitle"/>
          </p:nvPr>
        </p:nvSpPr>
        <p:spPr>
          <a:xfrm>
            <a:off x="5077637" y="34668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6" name="Google Shape;1416;p32"/>
          <p:cNvSpPr txBox="1"/>
          <p:nvPr>
            <p:ph idx="14" type="subTitle"/>
          </p:nvPr>
        </p:nvSpPr>
        <p:spPr>
          <a:xfrm>
            <a:off x="2648162" y="38031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17" name="Google Shape;1417;p32"/>
          <p:cNvSpPr txBox="1"/>
          <p:nvPr>
            <p:ph idx="15" type="subTitle"/>
          </p:nvPr>
        </p:nvSpPr>
        <p:spPr>
          <a:xfrm>
            <a:off x="2648162" y="34668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418" name="Google Shape;1418;p32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cxnSp>
        <p:nvCxnSpPr>
          <p:cNvPr id="1419" name="Google Shape;1419;p32"/>
          <p:cNvCxnSpPr/>
          <p:nvPr/>
        </p:nvCxnSpPr>
        <p:spPr>
          <a:xfrm>
            <a:off x="8797921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32"/>
          <p:cNvCxnSpPr/>
          <p:nvPr/>
        </p:nvCxnSpPr>
        <p:spPr>
          <a:xfrm>
            <a:off x="431721" y="4775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p32"/>
          <p:cNvSpPr/>
          <p:nvPr/>
        </p:nvSpPr>
        <p:spPr>
          <a:xfrm flipH="1" rot="10800000">
            <a:off x="8933838" y="4824013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32"/>
          <p:cNvGrpSpPr/>
          <p:nvPr/>
        </p:nvGrpSpPr>
        <p:grpSpPr>
          <a:xfrm flipH="1" rot="10800000">
            <a:off x="8951613" y="3327817"/>
            <a:ext cx="118484" cy="339650"/>
            <a:chOff x="8846561" y="2782361"/>
            <a:chExt cx="154517" cy="442886"/>
          </a:xfrm>
        </p:grpSpPr>
        <p:sp>
          <p:nvSpPr>
            <p:cNvPr id="1423" name="Google Shape;1423;p3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5" name="Google Shape;1425;p32"/>
          <p:cNvGrpSpPr/>
          <p:nvPr/>
        </p:nvGrpSpPr>
        <p:grpSpPr>
          <a:xfrm flipH="1" rot="10800000">
            <a:off x="8883759" y="1468928"/>
            <a:ext cx="181204" cy="295450"/>
            <a:chOff x="8814523" y="4301099"/>
            <a:chExt cx="181204" cy="295450"/>
          </a:xfrm>
        </p:grpSpPr>
        <p:sp>
          <p:nvSpPr>
            <p:cNvPr id="1426" name="Google Shape;1426;p3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32"/>
          <p:cNvSpPr/>
          <p:nvPr/>
        </p:nvSpPr>
        <p:spPr>
          <a:xfrm flipH="1" rot="10800000">
            <a:off x="142201" y="3959961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3" name="Google Shape;1433;p32"/>
          <p:cNvGrpSpPr/>
          <p:nvPr/>
        </p:nvGrpSpPr>
        <p:grpSpPr>
          <a:xfrm rot="10800000">
            <a:off x="136698" y="539506"/>
            <a:ext cx="129525" cy="371975"/>
            <a:chOff x="179009" y="2072968"/>
            <a:chExt cx="190870" cy="548151"/>
          </a:xfrm>
        </p:grpSpPr>
        <p:sp>
          <p:nvSpPr>
            <p:cNvPr id="1434" name="Google Shape;1434;p32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6" name="Google Shape;1436;p32"/>
          <p:cNvSpPr/>
          <p:nvPr/>
        </p:nvSpPr>
        <p:spPr>
          <a:xfrm rot="10800000">
            <a:off x="8940163" y="330318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32"/>
          <p:cNvSpPr/>
          <p:nvPr/>
        </p:nvSpPr>
        <p:spPr>
          <a:xfrm rot="10800000">
            <a:off x="8937310" y="92340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32"/>
          <p:cNvSpPr/>
          <p:nvPr/>
        </p:nvSpPr>
        <p:spPr>
          <a:xfrm rot="8100000">
            <a:off x="129092" y="2778245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32"/>
          <p:cNvGrpSpPr/>
          <p:nvPr/>
        </p:nvGrpSpPr>
        <p:grpSpPr>
          <a:xfrm flipH="1" rot="10800000">
            <a:off x="110847" y="4658453"/>
            <a:ext cx="181204" cy="295450"/>
            <a:chOff x="8814523" y="4301099"/>
            <a:chExt cx="181204" cy="295450"/>
          </a:xfrm>
        </p:grpSpPr>
        <p:sp>
          <p:nvSpPr>
            <p:cNvPr id="1440" name="Google Shape;1440;p3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32"/>
          <p:cNvSpPr/>
          <p:nvPr/>
        </p:nvSpPr>
        <p:spPr>
          <a:xfrm rot="5400000">
            <a:off x="-185674" y="1775254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32"/>
          <p:cNvSpPr/>
          <p:nvPr/>
        </p:nvSpPr>
        <p:spPr>
          <a:xfrm flipH="1" rot="-5400000">
            <a:off x="8611651" y="2594916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32"/>
          <p:cNvSpPr/>
          <p:nvPr/>
        </p:nvSpPr>
        <p:spPr>
          <a:xfrm>
            <a:off x="426550" y="4938854"/>
            <a:ext cx="8379739" cy="204647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4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"/>
          <p:cNvSpPr txBox="1"/>
          <p:nvPr>
            <p:ph idx="1" type="subTitle"/>
          </p:nvPr>
        </p:nvSpPr>
        <p:spPr>
          <a:xfrm>
            <a:off x="5773150" y="2172250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1" name="Google Shape;1451;p33"/>
          <p:cNvSpPr txBox="1"/>
          <p:nvPr>
            <p:ph idx="2" type="subTitle"/>
          </p:nvPr>
        </p:nvSpPr>
        <p:spPr>
          <a:xfrm>
            <a:off x="5773150" y="1496826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2" name="Google Shape;1452;p33"/>
          <p:cNvSpPr txBox="1"/>
          <p:nvPr>
            <p:ph idx="3" type="subTitle"/>
          </p:nvPr>
        </p:nvSpPr>
        <p:spPr>
          <a:xfrm>
            <a:off x="2445075" y="2173100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3" name="Google Shape;1453;p33"/>
          <p:cNvSpPr txBox="1"/>
          <p:nvPr>
            <p:ph idx="4" type="subTitle"/>
          </p:nvPr>
        </p:nvSpPr>
        <p:spPr>
          <a:xfrm>
            <a:off x="2445075" y="1497676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19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4" name="Google Shape;1454;p33"/>
          <p:cNvSpPr txBox="1"/>
          <p:nvPr>
            <p:ph idx="5" type="subTitle"/>
          </p:nvPr>
        </p:nvSpPr>
        <p:spPr>
          <a:xfrm>
            <a:off x="2436950" y="393117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55" name="Google Shape;1455;p33"/>
          <p:cNvSpPr txBox="1"/>
          <p:nvPr>
            <p:ph idx="6" type="subTitle"/>
          </p:nvPr>
        </p:nvSpPr>
        <p:spPr>
          <a:xfrm>
            <a:off x="2436950" y="3255751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56" name="Google Shape;1456;p33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7" name="Google Shape;1457;p33"/>
          <p:cNvSpPr/>
          <p:nvPr/>
        </p:nvSpPr>
        <p:spPr>
          <a:xfrm flipH="1" rot="-8100000">
            <a:off x="8358889" y="-168428"/>
            <a:ext cx="885439" cy="1017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33"/>
          <p:cNvSpPr/>
          <p:nvPr/>
        </p:nvSpPr>
        <p:spPr>
          <a:xfrm>
            <a:off x="7701924" y="0"/>
            <a:ext cx="1452708" cy="1461757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9" name="Google Shape;1459;p33"/>
          <p:cNvSpPr/>
          <p:nvPr/>
        </p:nvSpPr>
        <p:spPr>
          <a:xfrm flipH="1">
            <a:off x="7891108" y="355568"/>
            <a:ext cx="885300" cy="93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33"/>
          <p:cNvGrpSpPr/>
          <p:nvPr/>
        </p:nvGrpSpPr>
        <p:grpSpPr>
          <a:xfrm flipH="1">
            <a:off x="7960277" y="396603"/>
            <a:ext cx="740697" cy="852454"/>
            <a:chOff x="8369505" y="4354255"/>
            <a:chExt cx="588555" cy="677357"/>
          </a:xfrm>
        </p:grpSpPr>
        <p:sp>
          <p:nvSpPr>
            <p:cNvPr id="1461" name="Google Shape;1461;p3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8" name="Google Shape;1478;p33"/>
          <p:cNvGrpSpPr/>
          <p:nvPr/>
        </p:nvGrpSpPr>
        <p:grpSpPr>
          <a:xfrm rot="5400000">
            <a:off x="-7581" y="4250576"/>
            <a:ext cx="900439" cy="885284"/>
            <a:chOff x="1196125" y="2476075"/>
            <a:chExt cx="421850" cy="414750"/>
          </a:xfrm>
        </p:grpSpPr>
        <p:sp>
          <p:nvSpPr>
            <p:cNvPr id="1479" name="Google Shape;1479;p33"/>
            <p:cNvSpPr/>
            <p:nvPr/>
          </p:nvSpPr>
          <p:spPr>
            <a:xfrm>
              <a:off x="1443400" y="2723350"/>
              <a:ext cx="174575" cy="167475"/>
            </a:xfrm>
            <a:custGeom>
              <a:rect b="b" l="l" r="r" t="t"/>
              <a:pathLst>
                <a:path extrusionOk="0" h="6699" w="6983">
                  <a:moveTo>
                    <a:pt x="6915" y="1"/>
                  </a:moveTo>
                  <a:cubicBezTo>
                    <a:pt x="3180" y="1"/>
                    <a:pt x="122" y="2964"/>
                    <a:pt x="0" y="6699"/>
                  </a:cubicBezTo>
                  <a:lnTo>
                    <a:pt x="6982" y="6699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1196125" y="2476075"/>
              <a:ext cx="421850" cy="414750"/>
            </a:xfrm>
            <a:custGeom>
              <a:rect b="b" l="l" r="r" t="t"/>
              <a:pathLst>
                <a:path extrusionOk="0" h="16590" w="16874">
                  <a:moveTo>
                    <a:pt x="16806" y="1"/>
                  </a:moveTo>
                  <a:cubicBezTo>
                    <a:pt x="7605" y="14"/>
                    <a:pt x="122" y="7402"/>
                    <a:pt x="0" y="16590"/>
                  </a:cubicBezTo>
                  <a:lnTo>
                    <a:pt x="162" y="16590"/>
                  </a:lnTo>
                  <a:cubicBezTo>
                    <a:pt x="298" y="7483"/>
                    <a:pt x="7699" y="177"/>
                    <a:pt x="16806" y="163"/>
                  </a:cubicBezTo>
                  <a:lnTo>
                    <a:pt x="16873" y="163"/>
                  </a:lnTo>
                  <a:lnTo>
                    <a:pt x="16873" y="1"/>
                  </a:lnTo>
                  <a:close/>
                  <a:moveTo>
                    <a:pt x="16806" y="1002"/>
                  </a:moveTo>
                  <a:cubicBezTo>
                    <a:pt x="8159" y="1016"/>
                    <a:pt x="1123" y="7944"/>
                    <a:pt x="1001" y="16590"/>
                  </a:cubicBezTo>
                  <a:lnTo>
                    <a:pt x="1164" y="16590"/>
                  </a:lnTo>
                  <a:cubicBezTo>
                    <a:pt x="1299" y="8038"/>
                    <a:pt x="8254" y="1178"/>
                    <a:pt x="16806" y="1165"/>
                  </a:cubicBezTo>
                  <a:lnTo>
                    <a:pt x="16873" y="1165"/>
                  </a:lnTo>
                  <a:lnTo>
                    <a:pt x="16873" y="1002"/>
                  </a:lnTo>
                  <a:close/>
                  <a:moveTo>
                    <a:pt x="16806" y="2003"/>
                  </a:moveTo>
                  <a:cubicBezTo>
                    <a:pt x="8714" y="2017"/>
                    <a:pt x="2138" y="8498"/>
                    <a:pt x="2003" y="16590"/>
                  </a:cubicBezTo>
                  <a:lnTo>
                    <a:pt x="2165" y="16590"/>
                  </a:lnTo>
                  <a:cubicBezTo>
                    <a:pt x="2300" y="8593"/>
                    <a:pt x="8809" y="2179"/>
                    <a:pt x="16806" y="2179"/>
                  </a:cubicBezTo>
                  <a:lnTo>
                    <a:pt x="16873" y="2179"/>
                  </a:lnTo>
                  <a:lnTo>
                    <a:pt x="16873" y="2003"/>
                  </a:lnTo>
                  <a:close/>
                  <a:moveTo>
                    <a:pt x="16806" y="3005"/>
                  </a:moveTo>
                  <a:cubicBezTo>
                    <a:pt x="9269" y="3018"/>
                    <a:pt x="3139" y="9053"/>
                    <a:pt x="3004" y="16590"/>
                  </a:cubicBezTo>
                  <a:lnTo>
                    <a:pt x="3180" y="16590"/>
                  </a:lnTo>
                  <a:cubicBezTo>
                    <a:pt x="3302" y="9148"/>
                    <a:pt x="9364" y="3181"/>
                    <a:pt x="16806" y="3181"/>
                  </a:cubicBezTo>
                  <a:lnTo>
                    <a:pt x="16873" y="3181"/>
                  </a:lnTo>
                  <a:lnTo>
                    <a:pt x="16873" y="3005"/>
                  </a:lnTo>
                  <a:close/>
                  <a:moveTo>
                    <a:pt x="16806" y="4020"/>
                  </a:moveTo>
                  <a:cubicBezTo>
                    <a:pt x="9824" y="4020"/>
                    <a:pt x="4141" y="9608"/>
                    <a:pt x="4005" y="16590"/>
                  </a:cubicBezTo>
                  <a:lnTo>
                    <a:pt x="4181" y="16590"/>
                  </a:lnTo>
                  <a:cubicBezTo>
                    <a:pt x="4303" y="9703"/>
                    <a:pt x="9918" y="4195"/>
                    <a:pt x="16806" y="4182"/>
                  </a:cubicBezTo>
                  <a:lnTo>
                    <a:pt x="16873" y="4182"/>
                  </a:lnTo>
                  <a:lnTo>
                    <a:pt x="16873" y="4020"/>
                  </a:lnTo>
                  <a:close/>
                  <a:moveTo>
                    <a:pt x="16806" y="5021"/>
                  </a:moveTo>
                  <a:cubicBezTo>
                    <a:pt x="10378" y="5021"/>
                    <a:pt x="5142" y="10163"/>
                    <a:pt x="5007" y="16590"/>
                  </a:cubicBezTo>
                  <a:lnTo>
                    <a:pt x="5183" y="16590"/>
                  </a:lnTo>
                  <a:cubicBezTo>
                    <a:pt x="5304" y="10257"/>
                    <a:pt x="10473" y="5197"/>
                    <a:pt x="16806" y="5183"/>
                  </a:cubicBezTo>
                  <a:lnTo>
                    <a:pt x="16873" y="5183"/>
                  </a:lnTo>
                  <a:lnTo>
                    <a:pt x="16873" y="5021"/>
                  </a:lnTo>
                  <a:close/>
                  <a:moveTo>
                    <a:pt x="16806" y="6022"/>
                  </a:moveTo>
                  <a:cubicBezTo>
                    <a:pt x="10933" y="6022"/>
                    <a:pt x="6143" y="10717"/>
                    <a:pt x="6021" y="16590"/>
                  </a:cubicBezTo>
                  <a:lnTo>
                    <a:pt x="6184" y="16590"/>
                  </a:lnTo>
                  <a:cubicBezTo>
                    <a:pt x="6319" y="10812"/>
                    <a:pt x="11028" y="6198"/>
                    <a:pt x="16806" y="6184"/>
                  </a:cubicBezTo>
                  <a:lnTo>
                    <a:pt x="16873" y="6184"/>
                  </a:lnTo>
                  <a:lnTo>
                    <a:pt x="16873" y="6022"/>
                  </a:lnTo>
                  <a:close/>
                  <a:moveTo>
                    <a:pt x="16806" y="7023"/>
                  </a:moveTo>
                  <a:cubicBezTo>
                    <a:pt x="11488" y="7037"/>
                    <a:pt x="7145" y="11272"/>
                    <a:pt x="7023" y="16590"/>
                  </a:cubicBezTo>
                  <a:lnTo>
                    <a:pt x="7185" y="16590"/>
                  </a:lnTo>
                  <a:cubicBezTo>
                    <a:pt x="7320" y="11367"/>
                    <a:pt x="11583" y="7199"/>
                    <a:pt x="16806" y="7199"/>
                  </a:cubicBezTo>
                  <a:lnTo>
                    <a:pt x="16873" y="7199"/>
                  </a:lnTo>
                  <a:lnTo>
                    <a:pt x="16873" y="7023"/>
                  </a:lnTo>
                  <a:close/>
                  <a:moveTo>
                    <a:pt x="16806" y="8025"/>
                  </a:moveTo>
                  <a:cubicBezTo>
                    <a:pt x="12043" y="8038"/>
                    <a:pt x="8159" y="11827"/>
                    <a:pt x="8024" y="16590"/>
                  </a:cubicBezTo>
                  <a:lnTo>
                    <a:pt x="8200" y="16590"/>
                  </a:lnTo>
                  <a:cubicBezTo>
                    <a:pt x="8322" y="11922"/>
                    <a:pt x="12138" y="8187"/>
                    <a:pt x="16806" y="8187"/>
                  </a:cubicBezTo>
                  <a:lnTo>
                    <a:pt x="16873" y="8187"/>
                  </a:lnTo>
                  <a:lnTo>
                    <a:pt x="16873" y="8025"/>
                  </a:lnTo>
                  <a:close/>
                  <a:moveTo>
                    <a:pt x="16806" y="9040"/>
                  </a:moveTo>
                  <a:cubicBezTo>
                    <a:pt x="12598" y="9040"/>
                    <a:pt x="9147" y="12382"/>
                    <a:pt x="9025" y="16590"/>
                  </a:cubicBezTo>
                  <a:lnTo>
                    <a:pt x="9201" y="16590"/>
                  </a:lnTo>
                  <a:cubicBezTo>
                    <a:pt x="9323" y="12476"/>
                    <a:pt x="12692" y="9202"/>
                    <a:pt x="16806" y="9202"/>
                  </a:cubicBezTo>
                  <a:lnTo>
                    <a:pt x="16873" y="9202"/>
                  </a:lnTo>
                  <a:lnTo>
                    <a:pt x="16873" y="9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33"/>
          <p:cNvSpPr/>
          <p:nvPr/>
        </p:nvSpPr>
        <p:spPr>
          <a:xfrm>
            <a:off x="142201" y="92340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33"/>
          <p:cNvSpPr/>
          <p:nvPr/>
        </p:nvSpPr>
        <p:spPr>
          <a:xfrm flipH="1">
            <a:off x="8940163" y="3695455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33"/>
          <p:cNvSpPr/>
          <p:nvPr/>
        </p:nvSpPr>
        <p:spPr>
          <a:xfrm flipH="1">
            <a:off x="8937310" y="3927487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33"/>
          <p:cNvSpPr/>
          <p:nvPr/>
        </p:nvSpPr>
        <p:spPr>
          <a:xfrm flipH="1" rot="5400000">
            <a:off x="-185674" y="2286002"/>
            <a:ext cx="801739" cy="109250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33"/>
          <p:cNvSpPr txBox="1"/>
          <p:nvPr>
            <p:ph idx="7" type="subTitle"/>
          </p:nvPr>
        </p:nvSpPr>
        <p:spPr>
          <a:xfrm>
            <a:off x="5773150" y="3931163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486" name="Google Shape;1486;p33"/>
          <p:cNvSpPr txBox="1"/>
          <p:nvPr>
            <p:ph idx="8" type="subTitle"/>
          </p:nvPr>
        </p:nvSpPr>
        <p:spPr>
          <a:xfrm>
            <a:off x="5773150" y="3255738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five columns">
  <p:cSld name="CUSTOM_15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34"/>
          <p:cNvSpPr/>
          <p:nvPr/>
        </p:nvSpPr>
        <p:spPr>
          <a:xfrm flipH="1" rot="10800000">
            <a:off x="8896251" y="4883201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9" name="Google Shape;1489;p34"/>
          <p:cNvGrpSpPr/>
          <p:nvPr/>
        </p:nvGrpSpPr>
        <p:grpSpPr>
          <a:xfrm flipH="1" rot="10800000">
            <a:off x="8914027" y="3387006"/>
            <a:ext cx="118484" cy="339650"/>
            <a:chOff x="8846561" y="2782361"/>
            <a:chExt cx="154517" cy="442886"/>
          </a:xfrm>
        </p:grpSpPr>
        <p:sp>
          <p:nvSpPr>
            <p:cNvPr id="1490" name="Google Shape;1490;p3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34"/>
          <p:cNvGrpSpPr/>
          <p:nvPr/>
        </p:nvGrpSpPr>
        <p:grpSpPr>
          <a:xfrm flipH="1" rot="10800000">
            <a:off x="8846173" y="1528116"/>
            <a:ext cx="181204" cy="295450"/>
            <a:chOff x="8814523" y="4301099"/>
            <a:chExt cx="181204" cy="295450"/>
          </a:xfrm>
        </p:grpSpPr>
        <p:sp>
          <p:nvSpPr>
            <p:cNvPr id="1493" name="Google Shape;1493;p3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34"/>
          <p:cNvGrpSpPr/>
          <p:nvPr/>
        </p:nvGrpSpPr>
        <p:grpSpPr>
          <a:xfrm flipH="1">
            <a:off x="122892" y="4693490"/>
            <a:ext cx="359410" cy="333926"/>
            <a:chOff x="6672" y="3464315"/>
            <a:chExt cx="279631" cy="259804"/>
          </a:xfrm>
        </p:grpSpPr>
        <p:sp>
          <p:nvSpPr>
            <p:cNvPr id="1500" name="Google Shape;1500;p3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34"/>
          <p:cNvSpPr/>
          <p:nvPr/>
        </p:nvSpPr>
        <p:spPr>
          <a:xfrm flipH="1" rot="10800000">
            <a:off x="104614" y="4019149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34"/>
          <p:cNvSpPr/>
          <p:nvPr/>
        </p:nvSpPr>
        <p:spPr>
          <a:xfrm rot="10800000">
            <a:off x="8266828" y="-856810"/>
            <a:ext cx="1755600" cy="1712700"/>
          </a:xfrm>
          <a:prstGeom prst="arc">
            <a:avLst>
              <a:gd fmla="val 16200000" name="adj1"/>
              <a:gd fmla="val 25688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1" name="Google Shape;1511;p34"/>
          <p:cNvGrpSpPr/>
          <p:nvPr/>
        </p:nvGrpSpPr>
        <p:grpSpPr>
          <a:xfrm rot="10800000">
            <a:off x="99112" y="1119495"/>
            <a:ext cx="129525" cy="371975"/>
            <a:chOff x="179009" y="2072968"/>
            <a:chExt cx="190870" cy="548151"/>
          </a:xfrm>
        </p:grpSpPr>
        <p:sp>
          <p:nvSpPr>
            <p:cNvPr id="1512" name="Google Shape;1512;p34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4" name="Google Shape;1514;p34"/>
          <p:cNvSpPr/>
          <p:nvPr/>
        </p:nvSpPr>
        <p:spPr>
          <a:xfrm rot="10800000">
            <a:off x="8902577" y="389507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34"/>
          <p:cNvSpPr/>
          <p:nvPr/>
        </p:nvSpPr>
        <p:spPr>
          <a:xfrm rot="10800000">
            <a:off x="8899724" y="151528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34"/>
          <p:cNvSpPr/>
          <p:nvPr/>
        </p:nvSpPr>
        <p:spPr>
          <a:xfrm rot="8100000">
            <a:off x="8660831" y="4875783"/>
            <a:ext cx="144693" cy="144730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7" name="Google Shape;1517;p34"/>
          <p:cNvGrpSpPr/>
          <p:nvPr/>
        </p:nvGrpSpPr>
        <p:grpSpPr>
          <a:xfrm flipH="1">
            <a:off x="59" y="-744"/>
            <a:ext cx="912788" cy="943812"/>
            <a:chOff x="1205575" y="2985525"/>
            <a:chExt cx="307875" cy="318350"/>
          </a:xfrm>
        </p:grpSpPr>
        <p:sp>
          <p:nvSpPr>
            <p:cNvPr id="1518" name="Google Shape;1518;p34"/>
            <p:cNvSpPr/>
            <p:nvPr/>
          </p:nvSpPr>
          <p:spPr>
            <a:xfrm>
              <a:off x="1468425" y="2985525"/>
              <a:ext cx="44675" cy="49400"/>
            </a:xfrm>
            <a:custGeom>
              <a:rect b="b" l="l" r="r" t="t"/>
              <a:pathLst>
                <a:path extrusionOk="0" h="1976" w="1787">
                  <a:moveTo>
                    <a:pt x="1" y="0"/>
                  </a:moveTo>
                  <a:cubicBezTo>
                    <a:pt x="461" y="772"/>
                    <a:pt x="1070" y="1448"/>
                    <a:pt x="1787" y="1976"/>
                  </a:cubicBezTo>
                  <a:lnTo>
                    <a:pt x="17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205575" y="2985525"/>
              <a:ext cx="307875" cy="318350"/>
            </a:xfrm>
            <a:custGeom>
              <a:rect b="b" l="l" r="r" t="t"/>
              <a:pathLst>
                <a:path extrusionOk="0" h="12734" w="12315">
                  <a:moveTo>
                    <a:pt x="9513" y="0"/>
                  </a:moveTo>
                  <a:cubicBezTo>
                    <a:pt x="10163" y="1245"/>
                    <a:pt x="11124" y="2287"/>
                    <a:pt x="12301" y="3031"/>
                  </a:cubicBezTo>
                  <a:lnTo>
                    <a:pt x="12301" y="2828"/>
                  </a:lnTo>
                  <a:cubicBezTo>
                    <a:pt x="11218" y="2125"/>
                    <a:pt x="10325" y="1151"/>
                    <a:pt x="9703" y="0"/>
                  </a:cubicBezTo>
                  <a:close/>
                  <a:moveTo>
                    <a:pt x="8404" y="0"/>
                  </a:moveTo>
                  <a:cubicBezTo>
                    <a:pt x="9202" y="1787"/>
                    <a:pt x="10582" y="3261"/>
                    <a:pt x="12301" y="4182"/>
                  </a:cubicBezTo>
                  <a:lnTo>
                    <a:pt x="12301" y="3992"/>
                  </a:lnTo>
                  <a:cubicBezTo>
                    <a:pt x="10663" y="3099"/>
                    <a:pt x="9365" y="1705"/>
                    <a:pt x="8593" y="0"/>
                  </a:cubicBezTo>
                  <a:close/>
                  <a:moveTo>
                    <a:pt x="7321" y="0"/>
                  </a:moveTo>
                  <a:cubicBezTo>
                    <a:pt x="8241" y="2341"/>
                    <a:pt x="10028" y="4249"/>
                    <a:pt x="12301" y="5305"/>
                  </a:cubicBezTo>
                  <a:lnTo>
                    <a:pt x="12301" y="5115"/>
                  </a:lnTo>
                  <a:cubicBezTo>
                    <a:pt x="10122" y="4073"/>
                    <a:pt x="8404" y="2247"/>
                    <a:pt x="7497" y="0"/>
                  </a:cubicBezTo>
                  <a:close/>
                  <a:moveTo>
                    <a:pt x="6239" y="0"/>
                  </a:moveTo>
                  <a:cubicBezTo>
                    <a:pt x="7267" y="2896"/>
                    <a:pt x="9473" y="5223"/>
                    <a:pt x="12301" y="6401"/>
                  </a:cubicBezTo>
                  <a:lnTo>
                    <a:pt x="12301" y="6225"/>
                  </a:lnTo>
                  <a:cubicBezTo>
                    <a:pt x="9567" y="5061"/>
                    <a:pt x="7430" y="2801"/>
                    <a:pt x="6428" y="0"/>
                  </a:cubicBezTo>
                  <a:close/>
                  <a:moveTo>
                    <a:pt x="5183" y="0"/>
                  </a:moveTo>
                  <a:cubicBezTo>
                    <a:pt x="6293" y="3451"/>
                    <a:pt x="8918" y="6211"/>
                    <a:pt x="12301" y="7483"/>
                  </a:cubicBezTo>
                  <a:lnTo>
                    <a:pt x="12301" y="7307"/>
                  </a:lnTo>
                  <a:cubicBezTo>
                    <a:pt x="9013" y="6049"/>
                    <a:pt x="6455" y="3356"/>
                    <a:pt x="5359" y="0"/>
                  </a:cubicBezTo>
                  <a:close/>
                  <a:moveTo>
                    <a:pt x="4141" y="0"/>
                  </a:moveTo>
                  <a:cubicBezTo>
                    <a:pt x="5319" y="4006"/>
                    <a:pt x="8363" y="7199"/>
                    <a:pt x="12314" y="8552"/>
                  </a:cubicBezTo>
                  <a:lnTo>
                    <a:pt x="12314" y="8376"/>
                  </a:lnTo>
                  <a:cubicBezTo>
                    <a:pt x="8458" y="7037"/>
                    <a:pt x="5481" y="3924"/>
                    <a:pt x="4317" y="0"/>
                  </a:cubicBezTo>
                  <a:close/>
                  <a:moveTo>
                    <a:pt x="3100" y="0"/>
                  </a:moveTo>
                  <a:cubicBezTo>
                    <a:pt x="4331" y="4560"/>
                    <a:pt x="7808" y="8187"/>
                    <a:pt x="12314" y="9607"/>
                  </a:cubicBezTo>
                  <a:lnTo>
                    <a:pt x="12314" y="9432"/>
                  </a:lnTo>
                  <a:cubicBezTo>
                    <a:pt x="7903" y="8024"/>
                    <a:pt x="4493" y="4479"/>
                    <a:pt x="3276" y="0"/>
                  </a:cubicBezTo>
                  <a:close/>
                  <a:moveTo>
                    <a:pt x="2058" y="0"/>
                  </a:moveTo>
                  <a:cubicBezTo>
                    <a:pt x="3343" y="5129"/>
                    <a:pt x="7240" y="9174"/>
                    <a:pt x="12314" y="10649"/>
                  </a:cubicBezTo>
                  <a:lnTo>
                    <a:pt x="12314" y="10487"/>
                  </a:lnTo>
                  <a:cubicBezTo>
                    <a:pt x="7335" y="9012"/>
                    <a:pt x="3506" y="5034"/>
                    <a:pt x="2234" y="0"/>
                  </a:cubicBezTo>
                  <a:close/>
                  <a:moveTo>
                    <a:pt x="1029" y="0"/>
                  </a:moveTo>
                  <a:cubicBezTo>
                    <a:pt x="2355" y="5683"/>
                    <a:pt x="6685" y="10162"/>
                    <a:pt x="12314" y="11691"/>
                  </a:cubicBezTo>
                  <a:lnTo>
                    <a:pt x="12314" y="11529"/>
                  </a:lnTo>
                  <a:cubicBezTo>
                    <a:pt x="6780" y="10000"/>
                    <a:pt x="2518" y="5589"/>
                    <a:pt x="1205" y="0"/>
                  </a:cubicBezTo>
                  <a:close/>
                  <a:moveTo>
                    <a:pt x="1" y="0"/>
                  </a:moveTo>
                  <a:cubicBezTo>
                    <a:pt x="1368" y="6238"/>
                    <a:pt x="6131" y="11164"/>
                    <a:pt x="12314" y="12733"/>
                  </a:cubicBezTo>
                  <a:lnTo>
                    <a:pt x="12314" y="12571"/>
                  </a:lnTo>
                  <a:cubicBezTo>
                    <a:pt x="6225" y="11001"/>
                    <a:pt x="1530" y="6144"/>
                    <a:pt x="1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0" name="Google Shape;1520;p34"/>
          <p:cNvSpPr txBox="1"/>
          <p:nvPr>
            <p:ph idx="1" type="subTitle"/>
          </p:nvPr>
        </p:nvSpPr>
        <p:spPr>
          <a:xfrm flipH="1">
            <a:off x="506133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16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1" name="Google Shape;1521;p34"/>
          <p:cNvSpPr txBox="1"/>
          <p:nvPr>
            <p:ph idx="2" type="subTitle"/>
          </p:nvPr>
        </p:nvSpPr>
        <p:spPr>
          <a:xfrm flipH="1">
            <a:off x="506133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2" name="Google Shape;1522;p34"/>
          <p:cNvSpPr txBox="1"/>
          <p:nvPr>
            <p:ph idx="3" type="subTitle"/>
          </p:nvPr>
        </p:nvSpPr>
        <p:spPr>
          <a:xfrm flipH="1">
            <a:off x="6099780" y="35869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23" name="Google Shape;1523;p34"/>
          <p:cNvSpPr txBox="1"/>
          <p:nvPr>
            <p:ph idx="4" type="subTitle"/>
          </p:nvPr>
        </p:nvSpPr>
        <p:spPr>
          <a:xfrm flipH="1">
            <a:off x="6099780" y="38810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4" name="Google Shape;1524;p34"/>
          <p:cNvSpPr txBox="1"/>
          <p:nvPr>
            <p:ph idx="5" type="subTitle"/>
          </p:nvPr>
        </p:nvSpPr>
        <p:spPr>
          <a:xfrm flipH="1">
            <a:off x="693798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1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25" name="Google Shape;1525;p34"/>
          <p:cNvSpPr txBox="1"/>
          <p:nvPr>
            <p:ph idx="6" type="subTitle"/>
          </p:nvPr>
        </p:nvSpPr>
        <p:spPr>
          <a:xfrm flipH="1">
            <a:off x="693798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6" name="Google Shape;1526;p34"/>
          <p:cNvSpPr txBox="1"/>
          <p:nvPr>
            <p:ph idx="7" type="subTitle"/>
          </p:nvPr>
        </p:nvSpPr>
        <p:spPr>
          <a:xfrm flipH="1">
            <a:off x="4022880" y="35869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1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7" name="Google Shape;1527;p34"/>
          <p:cNvSpPr txBox="1"/>
          <p:nvPr>
            <p:ph idx="8" type="subTitle"/>
          </p:nvPr>
        </p:nvSpPr>
        <p:spPr>
          <a:xfrm flipH="1">
            <a:off x="4022880" y="38810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28" name="Google Shape;1528;p34"/>
          <p:cNvSpPr txBox="1"/>
          <p:nvPr>
            <p:ph idx="9" type="subTitle"/>
          </p:nvPr>
        </p:nvSpPr>
        <p:spPr>
          <a:xfrm flipH="1">
            <a:off x="3184680" y="2020488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16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9" name="Google Shape;1529;p34"/>
          <p:cNvSpPr txBox="1"/>
          <p:nvPr>
            <p:ph idx="13" type="subTitle"/>
          </p:nvPr>
        </p:nvSpPr>
        <p:spPr>
          <a:xfrm flipH="1">
            <a:off x="3184680" y="230636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30" name="Google Shape;1530;p34"/>
          <p:cNvSpPr txBox="1"/>
          <p:nvPr>
            <p:ph type="title"/>
          </p:nvPr>
        </p:nvSpPr>
        <p:spPr>
          <a:xfrm flipH="1">
            <a:off x="3042475" y="5395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1" name="Google Shape;1531;p34"/>
          <p:cNvSpPr/>
          <p:nvPr/>
        </p:nvSpPr>
        <p:spPr>
          <a:xfrm>
            <a:off x="1474104" y="0"/>
            <a:ext cx="1095387" cy="514358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34"/>
          <p:cNvSpPr/>
          <p:nvPr/>
        </p:nvSpPr>
        <p:spPr>
          <a:xfrm flipH="1">
            <a:off x="524412" y="2040952"/>
            <a:ext cx="2660254" cy="266028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6"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35" name="Google Shape;1535;p35"/>
          <p:cNvSpPr txBox="1"/>
          <p:nvPr>
            <p:ph idx="1" type="subTitle"/>
          </p:nvPr>
        </p:nvSpPr>
        <p:spPr>
          <a:xfrm>
            <a:off x="713225" y="1798950"/>
            <a:ext cx="38040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536" name="Google Shape;1536;p35"/>
          <p:cNvSpPr txBox="1"/>
          <p:nvPr>
            <p:ph idx="2" type="subTitle"/>
          </p:nvPr>
        </p:nvSpPr>
        <p:spPr>
          <a:xfrm>
            <a:off x="713225" y="14626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7" name="Google Shape;1537;p35"/>
          <p:cNvSpPr txBox="1"/>
          <p:nvPr>
            <p:ph idx="3" type="subTitle"/>
          </p:nvPr>
        </p:nvSpPr>
        <p:spPr>
          <a:xfrm>
            <a:off x="4626725" y="3138750"/>
            <a:ext cx="3804000" cy="6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538" name="Google Shape;1538;p35"/>
          <p:cNvSpPr txBox="1"/>
          <p:nvPr>
            <p:ph idx="4" type="subTitle"/>
          </p:nvPr>
        </p:nvSpPr>
        <p:spPr>
          <a:xfrm>
            <a:off x="4626700" y="2800350"/>
            <a:ext cx="38040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539" name="Google Shape;1539;p35"/>
          <p:cNvSpPr txBox="1"/>
          <p:nvPr>
            <p:ph idx="5" type="subTitle"/>
          </p:nvPr>
        </p:nvSpPr>
        <p:spPr>
          <a:xfrm>
            <a:off x="4626725" y="1798475"/>
            <a:ext cx="3804000" cy="9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grpSp>
        <p:nvGrpSpPr>
          <p:cNvPr id="1540" name="Google Shape;1540;p35"/>
          <p:cNvGrpSpPr/>
          <p:nvPr/>
        </p:nvGrpSpPr>
        <p:grpSpPr>
          <a:xfrm>
            <a:off x="8888952" y="1307048"/>
            <a:ext cx="141152" cy="230209"/>
            <a:chOff x="191876" y="116083"/>
            <a:chExt cx="213576" cy="348326"/>
          </a:xfrm>
        </p:grpSpPr>
        <p:sp>
          <p:nvSpPr>
            <p:cNvPr id="1541" name="Google Shape;1541;p35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35"/>
          <p:cNvSpPr/>
          <p:nvPr/>
        </p:nvSpPr>
        <p:spPr>
          <a:xfrm>
            <a:off x="8888949" y="1659902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35"/>
          <p:cNvGrpSpPr/>
          <p:nvPr/>
        </p:nvGrpSpPr>
        <p:grpSpPr>
          <a:xfrm rot="5400000">
            <a:off x="33887" y="1475548"/>
            <a:ext cx="345155" cy="141156"/>
            <a:chOff x="7147831" y="4828240"/>
            <a:chExt cx="345155" cy="141156"/>
          </a:xfrm>
        </p:grpSpPr>
        <p:sp>
          <p:nvSpPr>
            <p:cNvPr id="1549" name="Google Shape;1549;p35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35"/>
          <p:cNvSpPr/>
          <p:nvPr/>
        </p:nvSpPr>
        <p:spPr>
          <a:xfrm>
            <a:off x="164813" y="1943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35"/>
          <p:cNvSpPr/>
          <p:nvPr/>
        </p:nvSpPr>
        <p:spPr>
          <a:xfrm>
            <a:off x="350442" y="1966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3" name="Google Shape;1553;p35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">
  <p:cSld name="TITLE_AND_TWO_COLUMNS_2_2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6"/>
          <p:cNvGrpSpPr/>
          <p:nvPr/>
        </p:nvGrpSpPr>
        <p:grpSpPr>
          <a:xfrm>
            <a:off x="191876" y="116083"/>
            <a:ext cx="213576" cy="348326"/>
            <a:chOff x="191876" y="116083"/>
            <a:chExt cx="213576" cy="348326"/>
          </a:xfrm>
        </p:grpSpPr>
        <p:sp>
          <p:nvSpPr>
            <p:cNvPr id="1556" name="Google Shape;1556;p36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2" name="Google Shape;1562;p36"/>
          <p:cNvSpPr/>
          <p:nvPr/>
        </p:nvSpPr>
        <p:spPr>
          <a:xfrm>
            <a:off x="612158" y="127421"/>
            <a:ext cx="202141" cy="202141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3" name="Google Shape;1563;p36"/>
          <p:cNvGrpSpPr/>
          <p:nvPr/>
        </p:nvGrpSpPr>
        <p:grpSpPr>
          <a:xfrm>
            <a:off x="8732938" y="376573"/>
            <a:ext cx="199867" cy="325841"/>
            <a:chOff x="8805576" y="3197048"/>
            <a:chExt cx="199867" cy="325841"/>
          </a:xfrm>
        </p:grpSpPr>
        <p:sp>
          <p:nvSpPr>
            <p:cNvPr id="1564" name="Google Shape;1564;p36"/>
            <p:cNvSpPr/>
            <p:nvPr/>
          </p:nvSpPr>
          <p:spPr>
            <a:xfrm>
              <a:off x="8956213" y="3338845"/>
              <a:ext cx="49230" cy="42184"/>
            </a:xfrm>
            <a:custGeom>
              <a:rect b="b" l="l" r="r" t="t"/>
              <a:pathLst>
                <a:path extrusionOk="0" h="1317" w="1537">
                  <a:moveTo>
                    <a:pt x="655" y="0"/>
                  </a:moveTo>
                  <a:cubicBezTo>
                    <a:pt x="319" y="0"/>
                    <a:pt x="1" y="261"/>
                    <a:pt x="1" y="662"/>
                  </a:cubicBezTo>
                  <a:cubicBezTo>
                    <a:pt x="1" y="1019"/>
                    <a:pt x="286" y="1317"/>
                    <a:pt x="656" y="1317"/>
                  </a:cubicBezTo>
                  <a:cubicBezTo>
                    <a:pt x="1239" y="1317"/>
                    <a:pt x="1537" y="602"/>
                    <a:pt x="1120" y="197"/>
                  </a:cubicBezTo>
                  <a:cubicBezTo>
                    <a:pt x="984" y="61"/>
                    <a:pt x="817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8805576" y="3338909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8956213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86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8805576" y="3197048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00"/>
                    <a:pt x="1120" y="195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8956213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8805576" y="3480770"/>
              <a:ext cx="49230" cy="42119"/>
            </a:xfrm>
            <a:custGeom>
              <a:rect b="b" l="l" r="r" t="t"/>
              <a:pathLst>
                <a:path extrusionOk="0" h="1315" w="1537">
                  <a:moveTo>
                    <a:pt x="660" y="1"/>
                  </a:moveTo>
                  <a:cubicBezTo>
                    <a:pt x="323" y="1"/>
                    <a:pt x="1" y="265"/>
                    <a:pt x="1" y="660"/>
                  </a:cubicBezTo>
                  <a:cubicBezTo>
                    <a:pt x="1" y="1017"/>
                    <a:pt x="298" y="1315"/>
                    <a:pt x="656" y="1315"/>
                  </a:cubicBezTo>
                  <a:cubicBezTo>
                    <a:pt x="1239" y="1315"/>
                    <a:pt x="1537" y="612"/>
                    <a:pt x="1120" y="196"/>
                  </a:cubicBezTo>
                  <a:cubicBezTo>
                    <a:pt x="985" y="61"/>
                    <a:pt x="821" y="1"/>
                    <a:pt x="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36"/>
          <p:cNvGrpSpPr/>
          <p:nvPr/>
        </p:nvGrpSpPr>
        <p:grpSpPr>
          <a:xfrm>
            <a:off x="8660306" y="116065"/>
            <a:ext cx="345155" cy="141156"/>
            <a:chOff x="7147831" y="4828240"/>
            <a:chExt cx="345155" cy="141156"/>
          </a:xfrm>
        </p:grpSpPr>
        <p:sp>
          <p:nvSpPr>
            <p:cNvPr id="1571" name="Google Shape;1571;p36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3" name="Google Shape;1573;p36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36"/>
          <p:cNvSpPr txBox="1"/>
          <p:nvPr>
            <p:ph idx="1" type="subTitle"/>
          </p:nvPr>
        </p:nvSpPr>
        <p:spPr>
          <a:xfrm>
            <a:off x="625877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5" name="Google Shape;1575;p36"/>
          <p:cNvSpPr txBox="1"/>
          <p:nvPr>
            <p:ph idx="2" type="subTitle"/>
          </p:nvPr>
        </p:nvSpPr>
        <p:spPr>
          <a:xfrm>
            <a:off x="625877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76" name="Google Shape;1576;p36"/>
          <p:cNvSpPr txBox="1"/>
          <p:nvPr>
            <p:ph idx="3" type="subTitle"/>
          </p:nvPr>
        </p:nvSpPr>
        <p:spPr>
          <a:xfrm>
            <a:off x="3562050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9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7" name="Google Shape;1577;p36"/>
          <p:cNvSpPr txBox="1"/>
          <p:nvPr>
            <p:ph idx="4" type="subTitle"/>
          </p:nvPr>
        </p:nvSpPr>
        <p:spPr>
          <a:xfrm>
            <a:off x="3562050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 sz="19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78" name="Google Shape;1578;p36"/>
          <p:cNvSpPr txBox="1"/>
          <p:nvPr>
            <p:ph idx="5" type="subTitle"/>
          </p:nvPr>
        </p:nvSpPr>
        <p:spPr>
          <a:xfrm>
            <a:off x="865325" y="2631425"/>
            <a:ext cx="20199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579" name="Google Shape;1579;p36"/>
          <p:cNvSpPr txBox="1"/>
          <p:nvPr>
            <p:ph idx="6" type="subTitle"/>
          </p:nvPr>
        </p:nvSpPr>
        <p:spPr>
          <a:xfrm>
            <a:off x="865325" y="2295125"/>
            <a:ext cx="20199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580" name="Google Shape;1580;p36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">
  <p:cSld name="TITLE_AND_TWO_COLUMNS_2_1_1"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37"/>
          <p:cNvSpPr/>
          <p:nvPr/>
        </p:nvSpPr>
        <p:spPr>
          <a:xfrm flipH="1" rot="10800000">
            <a:off x="0" y="2558428"/>
            <a:ext cx="9145168" cy="815472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37"/>
          <p:cNvSpPr/>
          <p:nvPr/>
        </p:nvSpPr>
        <p:spPr>
          <a:xfrm>
            <a:off x="5303888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37"/>
          <p:cNvSpPr/>
          <p:nvPr/>
        </p:nvSpPr>
        <p:spPr>
          <a:xfrm>
            <a:off x="1809513" y="2558420"/>
            <a:ext cx="2030610" cy="2050161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37"/>
          <p:cNvGrpSpPr/>
          <p:nvPr/>
        </p:nvGrpSpPr>
        <p:grpSpPr>
          <a:xfrm>
            <a:off x="191877" y="116078"/>
            <a:ext cx="141152" cy="230209"/>
            <a:chOff x="191876" y="116083"/>
            <a:chExt cx="213576" cy="348326"/>
          </a:xfrm>
        </p:grpSpPr>
        <p:sp>
          <p:nvSpPr>
            <p:cNvPr id="1586" name="Google Shape;1586;p37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2" name="Google Shape;1592;p37"/>
          <p:cNvSpPr/>
          <p:nvPr/>
        </p:nvSpPr>
        <p:spPr>
          <a:xfrm>
            <a:off x="191877" y="468924"/>
            <a:ext cx="141146" cy="141146"/>
          </a:xfrm>
          <a:custGeom>
            <a:rect b="b" l="l" r="r" t="t"/>
            <a:pathLst>
              <a:path extrusionOk="0" h="6311" w="6311">
                <a:moveTo>
                  <a:pt x="2561" y="0"/>
                </a:moveTo>
                <a:lnTo>
                  <a:pt x="2561" y="2560"/>
                </a:lnTo>
                <a:lnTo>
                  <a:pt x="1" y="2560"/>
                </a:lnTo>
                <a:lnTo>
                  <a:pt x="1" y="3751"/>
                </a:lnTo>
                <a:lnTo>
                  <a:pt x="2561" y="3751"/>
                </a:lnTo>
                <a:lnTo>
                  <a:pt x="2561" y="6311"/>
                </a:lnTo>
                <a:lnTo>
                  <a:pt x="3751" y="6311"/>
                </a:lnTo>
                <a:lnTo>
                  <a:pt x="3751" y="3751"/>
                </a:lnTo>
                <a:lnTo>
                  <a:pt x="6311" y="3751"/>
                </a:lnTo>
                <a:lnTo>
                  <a:pt x="6311" y="2560"/>
                </a:lnTo>
                <a:lnTo>
                  <a:pt x="3751" y="2560"/>
                </a:lnTo>
                <a:lnTo>
                  <a:pt x="37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3" name="Google Shape;1593;p37"/>
          <p:cNvGrpSpPr/>
          <p:nvPr/>
        </p:nvGrpSpPr>
        <p:grpSpPr>
          <a:xfrm>
            <a:off x="8816526" y="4608583"/>
            <a:ext cx="213576" cy="348326"/>
            <a:chOff x="191876" y="116083"/>
            <a:chExt cx="213576" cy="348326"/>
          </a:xfrm>
        </p:grpSpPr>
        <p:sp>
          <p:nvSpPr>
            <p:cNvPr id="1594" name="Google Shape;1594;p37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0" name="Google Shape;1600;p37"/>
          <p:cNvGrpSpPr/>
          <p:nvPr/>
        </p:nvGrpSpPr>
        <p:grpSpPr>
          <a:xfrm>
            <a:off x="8684937" y="157923"/>
            <a:ext cx="345155" cy="141156"/>
            <a:chOff x="7147831" y="4828240"/>
            <a:chExt cx="345155" cy="141156"/>
          </a:xfrm>
        </p:grpSpPr>
        <p:sp>
          <p:nvSpPr>
            <p:cNvPr id="1601" name="Google Shape;1601;p37"/>
            <p:cNvSpPr/>
            <p:nvPr/>
          </p:nvSpPr>
          <p:spPr>
            <a:xfrm>
              <a:off x="7147831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691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691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6" y="3716"/>
                  </a:lnTo>
                  <a:lnTo>
                    <a:pt x="2905" y="2203"/>
                  </a:lnTo>
                  <a:lnTo>
                    <a:pt x="4406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351862" y="4828240"/>
              <a:ext cx="141124" cy="141156"/>
            </a:xfrm>
            <a:custGeom>
              <a:rect b="b" l="l" r="r" t="t"/>
              <a:pathLst>
                <a:path extrusionOk="0" h="4407" w="4406">
                  <a:moveTo>
                    <a:pt x="703" y="1"/>
                  </a:moveTo>
                  <a:lnTo>
                    <a:pt x="0" y="703"/>
                  </a:lnTo>
                  <a:lnTo>
                    <a:pt x="1500" y="2203"/>
                  </a:lnTo>
                  <a:lnTo>
                    <a:pt x="0" y="3716"/>
                  </a:lnTo>
                  <a:lnTo>
                    <a:pt x="703" y="4406"/>
                  </a:lnTo>
                  <a:lnTo>
                    <a:pt x="2203" y="2906"/>
                  </a:lnTo>
                  <a:lnTo>
                    <a:pt x="3703" y="4406"/>
                  </a:lnTo>
                  <a:lnTo>
                    <a:pt x="4405" y="3716"/>
                  </a:lnTo>
                  <a:lnTo>
                    <a:pt x="2905" y="2203"/>
                  </a:lnTo>
                  <a:lnTo>
                    <a:pt x="4405" y="703"/>
                  </a:lnTo>
                  <a:lnTo>
                    <a:pt x="3703" y="1"/>
                  </a:lnTo>
                  <a:lnTo>
                    <a:pt x="2203" y="150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3" name="Google Shape;1603;p37"/>
          <p:cNvSpPr/>
          <p:nvPr/>
        </p:nvSpPr>
        <p:spPr>
          <a:xfrm>
            <a:off x="142363" y="4909959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37"/>
          <p:cNvSpPr/>
          <p:nvPr/>
        </p:nvSpPr>
        <p:spPr>
          <a:xfrm>
            <a:off x="327992" y="491223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37"/>
          <p:cNvSpPr txBox="1"/>
          <p:nvPr>
            <p:ph idx="1" type="subTitle"/>
          </p:nvPr>
        </p:nvSpPr>
        <p:spPr>
          <a:xfrm>
            <a:off x="5446043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6" name="Google Shape;1606;p37"/>
          <p:cNvSpPr txBox="1"/>
          <p:nvPr>
            <p:ph idx="2" type="subTitle"/>
          </p:nvPr>
        </p:nvSpPr>
        <p:spPr>
          <a:xfrm>
            <a:off x="5446043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07" name="Google Shape;1607;p37"/>
          <p:cNvSpPr txBox="1"/>
          <p:nvPr>
            <p:ph idx="3" type="subTitle"/>
          </p:nvPr>
        </p:nvSpPr>
        <p:spPr>
          <a:xfrm>
            <a:off x="1951667" y="1918788"/>
            <a:ext cx="17463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08" name="Google Shape;1608;p37"/>
          <p:cNvSpPr txBox="1"/>
          <p:nvPr>
            <p:ph idx="4" type="subTitle"/>
          </p:nvPr>
        </p:nvSpPr>
        <p:spPr>
          <a:xfrm>
            <a:off x="1951667" y="1582488"/>
            <a:ext cx="17463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Libre Franklin"/>
              <a:buNone/>
              <a:defRPr b="1"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609" name="Google Shape;1609;p37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TWO_COLUMNS_1_3"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1" name="Google Shape;1611;p38"/>
          <p:cNvGrpSpPr/>
          <p:nvPr/>
        </p:nvGrpSpPr>
        <p:grpSpPr>
          <a:xfrm>
            <a:off x="8846561" y="2782361"/>
            <a:ext cx="154517" cy="442886"/>
            <a:chOff x="8846561" y="2782361"/>
            <a:chExt cx="154517" cy="442886"/>
          </a:xfrm>
        </p:grpSpPr>
        <p:sp>
          <p:nvSpPr>
            <p:cNvPr id="1612" name="Google Shape;1612;p3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4" name="Google Shape;1614;p38"/>
          <p:cNvGrpSpPr/>
          <p:nvPr/>
        </p:nvGrpSpPr>
        <p:grpSpPr>
          <a:xfrm>
            <a:off x="8814523" y="4301099"/>
            <a:ext cx="181204" cy="295450"/>
            <a:chOff x="8814523" y="4301099"/>
            <a:chExt cx="181204" cy="295450"/>
          </a:xfrm>
        </p:grpSpPr>
        <p:sp>
          <p:nvSpPr>
            <p:cNvPr id="1615" name="Google Shape;1615;p3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1" name="Google Shape;1621;p38"/>
          <p:cNvSpPr/>
          <p:nvPr/>
        </p:nvSpPr>
        <p:spPr>
          <a:xfrm>
            <a:off x="179895" y="304325"/>
            <a:ext cx="152679" cy="15296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2" name="Google Shape;1622;p38"/>
          <p:cNvGrpSpPr/>
          <p:nvPr/>
        </p:nvGrpSpPr>
        <p:grpSpPr>
          <a:xfrm>
            <a:off x="179004" y="1008293"/>
            <a:ext cx="154529" cy="443783"/>
            <a:chOff x="179009" y="2072968"/>
            <a:chExt cx="190870" cy="548151"/>
          </a:xfrm>
        </p:grpSpPr>
        <p:sp>
          <p:nvSpPr>
            <p:cNvPr id="1623" name="Google Shape;1623;p3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5" name="Google Shape;1625;p38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38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38"/>
          <p:cNvSpPr txBox="1"/>
          <p:nvPr>
            <p:ph idx="1" type="subTitle"/>
          </p:nvPr>
        </p:nvSpPr>
        <p:spPr>
          <a:xfrm>
            <a:off x="3761617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28" name="Google Shape;1628;p38"/>
          <p:cNvSpPr txBox="1"/>
          <p:nvPr>
            <p:ph idx="2" type="subTitle"/>
          </p:nvPr>
        </p:nvSpPr>
        <p:spPr>
          <a:xfrm>
            <a:off x="3761617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29" name="Google Shape;1629;p38"/>
          <p:cNvSpPr txBox="1"/>
          <p:nvPr>
            <p:ph idx="3" type="subTitle"/>
          </p:nvPr>
        </p:nvSpPr>
        <p:spPr>
          <a:xfrm>
            <a:off x="1170975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0" name="Google Shape;1630;p38"/>
          <p:cNvSpPr txBox="1"/>
          <p:nvPr>
            <p:ph idx="4" type="subTitle"/>
          </p:nvPr>
        </p:nvSpPr>
        <p:spPr>
          <a:xfrm>
            <a:off x="1170975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1" name="Google Shape;1631;p38"/>
          <p:cNvSpPr txBox="1"/>
          <p:nvPr>
            <p:ph idx="5" type="subTitle"/>
          </p:nvPr>
        </p:nvSpPr>
        <p:spPr>
          <a:xfrm>
            <a:off x="6197622" y="3622050"/>
            <a:ext cx="17754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2" name="Google Shape;1632;p38"/>
          <p:cNvSpPr txBox="1"/>
          <p:nvPr>
            <p:ph idx="6" type="subTitle"/>
          </p:nvPr>
        </p:nvSpPr>
        <p:spPr>
          <a:xfrm>
            <a:off x="6197622" y="3285750"/>
            <a:ext cx="17754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3" name="Google Shape;1633;p38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 ">
  <p:cSld name="TITLE_AND_TWO_COLUMNS_1_2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9"/>
          <p:cNvSpPr txBox="1"/>
          <p:nvPr>
            <p:ph idx="1" type="subTitle"/>
          </p:nvPr>
        </p:nvSpPr>
        <p:spPr>
          <a:xfrm>
            <a:off x="2711085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6" name="Google Shape;1636;p39"/>
          <p:cNvSpPr txBox="1"/>
          <p:nvPr>
            <p:ph idx="2" type="subTitle"/>
          </p:nvPr>
        </p:nvSpPr>
        <p:spPr>
          <a:xfrm>
            <a:off x="2711085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7" name="Google Shape;1637;p39"/>
          <p:cNvSpPr txBox="1"/>
          <p:nvPr>
            <p:ph idx="3" type="subTitle"/>
          </p:nvPr>
        </p:nvSpPr>
        <p:spPr>
          <a:xfrm>
            <a:off x="713225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38" name="Google Shape;1638;p39"/>
          <p:cNvSpPr txBox="1"/>
          <p:nvPr>
            <p:ph idx="4" type="subTitle"/>
          </p:nvPr>
        </p:nvSpPr>
        <p:spPr>
          <a:xfrm>
            <a:off x="713225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39" name="Google Shape;1639;p39"/>
          <p:cNvSpPr txBox="1"/>
          <p:nvPr>
            <p:ph idx="5" type="subTitle"/>
          </p:nvPr>
        </p:nvSpPr>
        <p:spPr>
          <a:xfrm>
            <a:off x="4708930" y="3460125"/>
            <a:ext cx="1693500" cy="5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640" name="Google Shape;1640;p39"/>
          <p:cNvSpPr txBox="1"/>
          <p:nvPr>
            <p:ph idx="6" type="subTitle"/>
          </p:nvPr>
        </p:nvSpPr>
        <p:spPr>
          <a:xfrm>
            <a:off x="4708930" y="3123825"/>
            <a:ext cx="16935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641" name="Google Shape;1641;p39"/>
          <p:cNvSpPr txBox="1"/>
          <p:nvPr>
            <p:ph type="title"/>
          </p:nvPr>
        </p:nvSpPr>
        <p:spPr>
          <a:xfrm>
            <a:off x="713225" y="539500"/>
            <a:ext cx="5689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42" name="Google Shape;1642;p39"/>
          <p:cNvSpPr/>
          <p:nvPr/>
        </p:nvSpPr>
        <p:spPr>
          <a:xfrm flipH="1" rot="10800000">
            <a:off x="8198094" y="806852"/>
            <a:ext cx="83286" cy="8328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39"/>
          <p:cNvSpPr/>
          <p:nvPr/>
        </p:nvSpPr>
        <p:spPr>
          <a:xfrm flipH="1" rot="10800000">
            <a:off x="8383723" y="806082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4" name="Google Shape;1644;p39"/>
          <p:cNvGrpSpPr/>
          <p:nvPr/>
        </p:nvGrpSpPr>
        <p:grpSpPr>
          <a:xfrm flipH="1" rot="10800000">
            <a:off x="8782756" y="166188"/>
            <a:ext cx="213576" cy="348326"/>
            <a:chOff x="191876" y="116083"/>
            <a:chExt cx="213576" cy="348326"/>
          </a:xfrm>
        </p:grpSpPr>
        <p:sp>
          <p:nvSpPr>
            <p:cNvPr id="1645" name="Google Shape;1645;p39"/>
            <p:cNvSpPr/>
            <p:nvPr/>
          </p:nvSpPr>
          <p:spPr>
            <a:xfrm>
              <a:off x="352794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10" y="1"/>
                  </a:moveTo>
                  <a:cubicBezTo>
                    <a:pt x="348" y="1"/>
                    <a:pt x="1" y="278"/>
                    <a:pt x="1" y="696"/>
                  </a:cubicBezTo>
                  <a:cubicBezTo>
                    <a:pt x="1" y="1089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8"/>
                  </a:cubicBezTo>
                  <a:cubicBezTo>
                    <a:pt x="1060" y="65"/>
                    <a:pt x="883" y="1"/>
                    <a:pt x="7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191876" y="267841"/>
              <a:ext cx="52657" cy="44810"/>
            </a:xfrm>
            <a:custGeom>
              <a:rect b="b" l="l" r="r" t="t"/>
              <a:pathLst>
                <a:path extrusionOk="0" h="1399" w="1644">
                  <a:moveTo>
                    <a:pt x="700" y="1"/>
                  </a:moveTo>
                  <a:cubicBezTo>
                    <a:pt x="342" y="1"/>
                    <a:pt x="0" y="278"/>
                    <a:pt x="0" y="696"/>
                  </a:cubicBezTo>
                  <a:cubicBezTo>
                    <a:pt x="0" y="1089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8"/>
                  </a:cubicBezTo>
                  <a:cubicBezTo>
                    <a:pt x="1048" y="65"/>
                    <a:pt x="872" y="1"/>
                    <a:pt x="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352794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11" y="0"/>
                  </a:moveTo>
                  <a:cubicBezTo>
                    <a:pt x="349" y="0"/>
                    <a:pt x="1" y="280"/>
                    <a:pt x="1" y="707"/>
                  </a:cubicBezTo>
                  <a:cubicBezTo>
                    <a:pt x="1" y="1088"/>
                    <a:pt x="310" y="1409"/>
                    <a:pt x="703" y="1409"/>
                  </a:cubicBezTo>
                  <a:cubicBezTo>
                    <a:pt x="1334" y="1409"/>
                    <a:pt x="1644" y="647"/>
                    <a:pt x="1203" y="207"/>
                  </a:cubicBezTo>
                  <a:cubicBezTo>
                    <a:pt x="1061" y="64"/>
                    <a:pt x="884" y="0"/>
                    <a:pt x="7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191876" y="116083"/>
              <a:ext cx="52657" cy="45162"/>
            </a:xfrm>
            <a:custGeom>
              <a:rect b="b" l="l" r="r" t="t"/>
              <a:pathLst>
                <a:path extrusionOk="0" h="1410" w="1644">
                  <a:moveTo>
                    <a:pt x="702" y="0"/>
                  </a:moveTo>
                  <a:cubicBezTo>
                    <a:pt x="343" y="0"/>
                    <a:pt x="0" y="280"/>
                    <a:pt x="0" y="707"/>
                  </a:cubicBezTo>
                  <a:cubicBezTo>
                    <a:pt x="0" y="1088"/>
                    <a:pt x="310" y="1409"/>
                    <a:pt x="703" y="1409"/>
                  </a:cubicBezTo>
                  <a:cubicBezTo>
                    <a:pt x="1322" y="1409"/>
                    <a:pt x="1643" y="647"/>
                    <a:pt x="1191" y="207"/>
                  </a:cubicBezTo>
                  <a:cubicBezTo>
                    <a:pt x="1048" y="64"/>
                    <a:pt x="873" y="0"/>
                    <a:pt x="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52794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11" y="1"/>
                  </a:moveTo>
                  <a:cubicBezTo>
                    <a:pt x="349" y="1"/>
                    <a:pt x="1" y="280"/>
                    <a:pt x="1" y="707"/>
                  </a:cubicBezTo>
                  <a:cubicBezTo>
                    <a:pt x="1" y="1088"/>
                    <a:pt x="322" y="1398"/>
                    <a:pt x="703" y="1398"/>
                  </a:cubicBezTo>
                  <a:cubicBezTo>
                    <a:pt x="1334" y="1398"/>
                    <a:pt x="1644" y="648"/>
                    <a:pt x="1203" y="207"/>
                  </a:cubicBezTo>
                  <a:cubicBezTo>
                    <a:pt x="1061" y="65"/>
                    <a:pt x="884" y="1"/>
                    <a:pt x="7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191876" y="419631"/>
              <a:ext cx="52657" cy="44778"/>
            </a:xfrm>
            <a:custGeom>
              <a:rect b="b" l="l" r="r" t="t"/>
              <a:pathLst>
                <a:path extrusionOk="0" h="1398" w="1644">
                  <a:moveTo>
                    <a:pt x="702" y="1"/>
                  </a:moveTo>
                  <a:cubicBezTo>
                    <a:pt x="343" y="1"/>
                    <a:pt x="0" y="280"/>
                    <a:pt x="0" y="707"/>
                  </a:cubicBezTo>
                  <a:cubicBezTo>
                    <a:pt x="0" y="1088"/>
                    <a:pt x="310" y="1398"/>
                    <a:pt x="703" y="1398"/>
                  </a:cubicBezTo>
                  <a:cubicBezTo>
                    <a:pt x="1322" y="1398"/>
                    <a:pt x="1643" y="648"/>
                    <a:pt x="1191" y="207"/>
                  </a:cubicBezTo>
                  <a:cubicBezTo>
                    <a:pt x="1048" y="65"/>
                    <a:pt x="873" y="1"/>
                    <a:pt x="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1" name="Google Shape;1651;p39"/>
          <p:cNvGrpSpPr/>
          <p:nvPr/>
        </p:nvGrpSpPr>
        <p:grpSpPr>
          <a:xfrm rot="10800000">
            <a:off x="5786466" y="538018"/>
            <a:ext cx="1820679" cy="2004808"/>
            <a:chOff x="143428" y="791782"/>
            <a:chExt cx="1170704" cy="1289100"/>
          </a:xfrm>
        </p:grpSpPr>
        <p:grpSp>
          <p:nvGrpSpPr>
            <p:cNvPr id="1652" name="Google Shape;1652;p39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1653" name="Google Shape;1653;p39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9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9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9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9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9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71" name="Google Shape;1671;p39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39"/>
          <p:cNvGrpSpPr/>
          <p:nvPr/>
        </p:nvGrpSpPr>
        <p:grpSpPr>
          <a:xfrm flipH="1" rot="-5400000">
            <a:off x="8380837" y="4329261"/>
            <a:ext cx="588555" cy="677357"/>
            <a:chOff x="8369505" y="4354255"/>
            <a:chExt cx="588555" cy="677357"/>
          </a:xfrm>
        </p:grpSpPr>
        <p:sp>
          <p:nvSpPr>
            <p:cNvPr id="1673" name="Google Shape;1673;p3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39"/>
          <p:cNvGrpSpPr/>
          <p:nvPr/>
        </p:nvGrpSpPr>
        <p:grpSpPr>
          <a:xfrm rot="-5400000">
            <a:off x="8206316" y="4199070"/>
            <a:ext cx="937621" cy="937730"/>
            <a:chOff x="-9" y="1693952"/>
            <a:chExt cx="3445869" cy="3446269"/>
          </a:xfrm>
        </p:grpSpPr>
        <p:sp>
          <p:nvSpPr>
            <p:cNvPr id="1691" name="Google Shape;1691;p39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4" name="Google Shape;1694;p39"/>
          <p:cNvSpPr/>
          <p:nvPr/>
        </p:nvSpPr>
        <p:spPr>
          <a:xfrm rot="-5400000">
            <a:off x="6907432" y="4600677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39"/>
          <p:cNvSpPr/>
          <p:nvPr/>
        </p:nvSpPr>
        <p:spPr>
          <a:xfrm>
            <a:off x="6836067" y="250255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6" name="Google Shape;1696;p39"/>
          <p:cNvGrpSpPr/>
          <p:nvPr/>
        </p:nvGrpSpPr>
        <p:grpSpPr>
          <a:xfrm rot="-5400000">
            <a:off x="7034506" y="4756557"/>
            <a:ext cx="135900" cy="390284"/>
            <a:chOff x="179009" y="2072968"/>
            <a:chExt cx="190870" cy="548151"/>
          </a:xfrm>
        </p:grpSpPr>
        <p:sp>
          <p:nvSpPr>
            <p:cNvPr id="1697" name="Google Shape;1697;p39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9" name="Google Shape;1699;p39"/>
          <p:cNvGrpSpPr/>
          <p:nvPr/>
        </p:nvGrpSpPr>
        <p:grpSpPr>
          <a:xfrm rot="-5400000">
            <a:off x="8302924" y="3314211"/>
            <a:ext cx="588555" cy="677357"/>
            <a:chOff x="8369505" y="4354255"/>
            <a:chExt cx="588555" cy="677357"/>
          </a:xfrm>
        </p:grpSpPr>
        <p:sp>
          <p:nvSpPr>
            <p:cNvPr id="1700" name="Google Shape;1700;p3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17" name="Google Shape;1717;p39"/>
          <p:cNvCxnSpPr/>
          <p:nvPr/>
        </p:nvCxnSpPr>
        <p:spPr>
          <a:xfrm>
            <a:off x="6725074" y="6751"/>
            <a:ext cx="0" cy="5136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8" name="Google Shape;1718;p39"/>
          <p:cNvSpPr/>
          <p:nvPr/>
        </p:nvSpPr>
        <p:spPr>
          <a:xfrm>
            <a:off x="0" y="4795200"/>
            <a:ext cx="6725100" cy="348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3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40"/>
          <p:cNvGrpSpPr/>
          <p:nvPr/>
        </p:nvGrpSpPr>
        <p:grpSpPr>
          <a:xfrm>
            <a:off x="2633235" y="2383669"/>
            <a:ext cx="1372189" cy="1372189"/>
            <a:chOff x="2633235" y="2383669"/>
            <a:chExt cx="1372189" cy="1372189"/>
          </a:xfrm>
        </p:grpSpPr>
        <p:sp>
          <p:nvSpPr>
            <p:cNvPr id="1721" name="Google Shape;1721;p40"/>
            <p:cNvSpPr/>
            <p:nvPr/>
          </p:nvSpPr>
          <p:spPr>
            <a:xfrm>
              <a:off x="2633235" y="2383669"/>
              <a:ext cx="1372189" cy="1372189"/>
            </a:xfrm>
            <a:custGeom>
              <a:rect b="b" l="l" r="r" t="t"/>
              <a:pathLst>
                <a:path extrusionOk="0" h="42804" w="42804">
                  <a:moveTo>
                    <a:pt x="21396" y="179"/>
                  </a:moveTo>
                  <a:cubicBezTo>
                    <a:pt x="33100" y="179"/>
                    <a:pt x="42613" y="9704"/>
                    <a:pt x="42613" y="21396"/>
                  </a:cubicBezTo>
                  <a:cubicBezTo>
                    <a:pt x="42613" y="33100"/>
                    <a:pt x="33100" y="42613"/>
                    <a:pt x="21396" y="42613"/>
                  </a:cubicBezTo>
                  <a:cubicBezTo>
                    <a:pt x="9704" y="42613"/>
                    <a:pt x="191" y="33100"/>
                    <a:pt x="191" y="21396"/>
                  </a:cubicBezTo>
                  <a:cubicBezTo>
                    <a:pt x="191" y="9704"/>
                    <a:pt x="9704" y="179"/>
                    <a:pt x="21396" y="179"/>
                  </a:cubicBezTo>
                  <a:close/>
                  <a:moveTo>
                    <a:pt x="21396" y="0"/>
                  </a:moveTo>
                  <a:cubicBezTo>
                    <a:pt x="9597" y="0"/>
                    <a:pt x="0" y="9597"/>
                    <a:pt x="0" y="21396"/>
                  </a:cubicBezTo>
                  <a:cubicBezTo>
                    <a:pt x="0" y="33195"/>
                    <a:pt x="9597" y="42803"/>
                    <a:pt x="21396" y="42803"/>
                  </a:cubicBezTo>
                  <a:cubicBezTo>
                    <a:pt x="33207" y="42803"/>
                    <a:pt x="42803" y="33195"/>
                    <a:pt x="42803" y="21396"/>
                  </a:cubicBezTo>
                  <a:cubicBezTo>
                    <a:pt x="42803" y="9597"/>
                    <a:pt x="33207" y="0"/>
                    <a:pt x="21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2674076" y="2424126"/>
              <a:ext cx="1290507" cy="1290891"/>
            </a:xfrm>
            <a:custGeom>
              <a:rect b="b" l="l" r="r" t="t"/>
              <a:pathLst>
                <a:path extrusionOk="0" h="40268" w="40256">
                  <a:moveTo>
                    <a:pt x="20122" y="191"/>
                  </a:moveTo>
                  <a:cubicBezTo>
                    <a:pt x="31123" y="191"/>
                    <a:pt x="40077" y="9144"/>
                    <a:pt x="40077" y="20134"/>
                  </a:cubicBezTo>
                  <a:cubicBezTo>
                    <a:pt x="40077" y="31135"/>
                    <a:pt x="31123" y="40089"/>
                    <a:pt x="20122" y="40089"/>
                  </a:cubicBezTo>
                  <a:cubicBezTo>
                    <a:pt x="9132" y="40089"/>
                    <a:pt x="179" y="31135"/>
                    <a:pt x="179" y="20134"/>
                  </a:cubicBezTo>
                  <a:cubicBezTo>
                    <a:pt x="179" y="9144"/>
                    <a:pt x="9132" y="191"/>
                    <a:pt x="20122" y="191"/>
                  </a:cubicBezTo>
                  <a:close/>
                  <a:moveTo>
                    <a:pt x="20122" y="0"/>
                  </a:moveTo>
                  <a:cubicBezTo>
                    <a:pt x="9025" y="0"/>
                    <a:pt x="0" y="9037"/>
                    <a:pt x="0" y="20134"/>
                  </a:cubicBezTo>
                  <a:cubicBezTo>
                    <a:pt x="0" y="31242"/>
                    <a:pt x="9025" y="40267"/>
                    <a:pt x="20122" y="40267"/>
                  </a:cubicBezTo>
                  <a:cubicBezTo>
                    <a:pt x="31230" y="40267"/>
                    <a:pt x="40255" y="31242"/>
                    <a:pt x="40255" y="20134"/>
                  </a:cubicBezTo>
                  <a:cubicBezTo>
                    <a:pt x="40255" y="9037"/>
                    <a:pt x="31230" y="0"/>
                    <a:pt x="20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2666799" y="2464935"/>
              <a:ext cx="1257327" cy="1209626"/>
            </a:xfrm>
            <a:custGeom>
              <a:rect b="b" l="l" r="r" t="t"/>
              <a:pathLst>
                <a:path extrusionOk="0" h="37733" w="39221">
                  <a:moveTo>
                    <a:pt x="20349" y="180"/>
                  </a:moveTo>
                  <a:cubicBezTo>
                    <a:pt x="30671" y="192"/>
                    <a:pt x="39030" y="8550"/>
                    <a:pt x="39042" y="18861"/>
                  </a:cubicBezTo>
                  <a:cubicBezTo>
                    <a:pt x="39030" y="26421"/>
                    <a:pt x="34481" y="33232"/>
                    <a:pt x="27504" y="36125"/>
                  </a:cubicBezTo>
                  <a:cubicBezTo>
                    <a:pt x="25196" y="37082"/>
                    <a:pt x="22772" y="37547"/>
                    <a:pt x="20367" y="37547"/>
                  </a:cubicBezTo>
                  <a:cubicBezTo>
                    <a:pt x="15504" y="37547"/>
                    <a:pt x="10722" y="35646"/>
                    <a:pt x="7145" y="32077"/>
                  </a:cubicBezTo>
                  <a:cubicBezTo>
                    <a:pt x="1799" y="26731"/>
                    <a:pt x="203" y="18694"/>
                    <a:pt x="3097" y="11717"/>
                  </a:cubicBezTo>
                  <a:cubicBezTo>
                    <a:pt x="5990" y="4740"/>
                    <a:pt x="12800" y="180"/>
                    <a:pt x="20349" y="180"/>
                  </a:cubicBezTo>
                  <a:close/>
                  <a:moveTo>
                    <a:pt x="20355" y="0"/>
                  </a:moveTo>
                  <a:cubicBezTo>
                    <a:pt x="15446" y="0"/>
                    <a:pt x="10620" y="1919"/>
                    <a:pt x="7014" y="5526"/>
                  </a:cubicBezTo>
                  <a:cubicBezTo>
                    <a:pt x="1620" y="10919"/>
                    <a:pt x="1" y="19039"/>
                    <a:pt x="2930" y="26088"/>
                  </a:cubicBezTo>
                  <a:cubicBezTo>
                    <a:pt x="5847" y="33136"/>
                    <a:pt x="12729" y="37732"/>
                    <a:pt x="20349" y="37732"/>
                  </a:cubicBezTo>
                  <a:cubicBezTo>
                    <a:pt x="30767" y="37720"/>
                    <a:pt x="39208" y="29279"/>
                    <a:pt x="39220" y="18861"/>
                  </a:cubicBezTo>
                  <a:cubicBezTo>
                    <a:pt x="39220" y="11241"/>
                    <a:pt x="34624" y="4359"/>
                    <a:pt x="27576" y="1442"/>
                  </a:cubicBezTo>
                  <a:cubicBezTo>
                    <a:pt x="25240" y="472"/>
                    <a:pt x="22787" y="0"/>
                    <a:pt x="20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2710718" y="2505584"/>
              <a:ext cx="1172567" cy="1128135"/>
            </a:xfrm>
            <a:custGeom>
              <a:rect b="b" l="l" r="r" t="t"/>
              <a:pathLst>
                <a:path extrusionOk="0" h="35191" w="36577">
                  <a:moveTo>
                    <a:pt x="18979" y="186"/>
                  </a:moveTo>
                  <a:cubicBezTo>
                    <a:pt x="28599" y="198"/>
                    <a:pt x="36386" y="7985"/>
                    <a:pt x="36398" y="17593"/>
                  </a:cubicBezTo>
                  <a:cubicBezTo>
                    <a:pt x="36398" y="24641"/>
                    <a:pt x="32159" y="30987"/>
                    <a:pt x="25646" y="33678"/>
                  </a:cubicBezTo>
                  <a:cubicBezTo>
                    <a:pt x="23491" y="34574"/>
                    <a:pt x="21228" y="35010"/>
                    <a:pt x="18983" y="35010"/>
                  </a:cubicBezTo>
                  <a:cubicBezTo>
                    <a:pt x="14455" y="35010"/>
                    <a:pt x="10003" y="33239"/>
                    <a:pt x="6668" y="29904"/>
                  </a:cubicBezTo>
                  <a:cubicBezTo>
                    <a:pt x="1691" y="24927"/>
                    <a:pt x="203" y="17438"/>
                    <a:pt x="2893" y="10937"/>
                  </a:cubicBezTo>
                  <a:cubicBezTo>
                    <a:pt x="5596" y="4425"/>
                    <a:pt x="11942" y="186"/>
                    <a:pt x="18979" y="186"/>
                  </a:cubicBezTo>
                  <a:close/>
                  <a:moveTo>
                    <a:pt x="18991" y="0"/>
                  </a:moveTo>
                  <a:cubicBezTo>
                    <a:pt x="14410" y="0"/>
                    <a:pt x="9906" y="1790"/>
                    <a:pt x="6537" y="5151"/>
                  </a:cubicBezTo>
                  <a:cubicBezTo>
                    <a:pt x="1512" y="10187"/>
                    <a:pt x="0" y="17760"/>
                    <a:pt x="2727" y="24332"/>
                  </a:cubicBezTo>
                  <a:cubicBezTo>
                    <a:pt x="5453" y="30904"/>
                    <a:pt x="11871" y="35190"/>
                    <a:pt x="18979" y="35190"/>
                  </a:cubicBezTo>
                  <a:cubicBezTo>
                    <a:pt x="28694" y="35178"/>
                    <a:pt x="36564" y="27308"/>
                    <a:pt x="36576" y="17593"/>
                  </a:cubicBezTo>
                  <a:cubicBezTo>
                    <a:pt x="36576" y="10485"/>
                    <a:pt x="32290" y="4067"/>
                    <a:pt x="25718" y="1341"/>
                  </a:cubicBezTo>
                  <a:cubicBezTo>
                    <a:pt x="23542" y="438"/>
                    <a:pt x="21257" y="0"/>
                    <a:pt x="18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2754605" y="2546136"/>
              <a:ext cx="1088224" cy="1047126"/>
            </a:xfrm>
            <a:custGeom>
              <a:rect b="b" l="l" r="r" t="t"/>
              <a:pathLst>
                <a:path extrusionOk="0" h="32664" w="33946">
                  <a:moveTo>
                    <a:pt x="17610" y="183"/>
                  </a:moveTo>
                  <a:cubicBezTo>
                    <a:pt x="26528" y="195"/>
                    <a:pt x="33755" y="7422"/>
                    <a:pt x="33767" y="16328"/>
                  </a:cubicBezTo>
                  <a:cubicBezTo>
                    <a:pt x="33755" y="22864"/>
                    <a:pt x="29826" y="28746"/>
                    <a:pt x="23789" y="31246"/>
                  </a:cubicBezTo>
                  <a:cubicBezTo>
                    <a:pt x="21794" y="32074"/>
                    <a:pt x="19697" y="32477"/>
                    <a:pt x="17617" y="32477"/>
                  </a:cubicBezTo>
                  <a:cubicBezTo>
                    <a:pt x="13415" y="32477"/>
                    <a:pt x="9281" y="30836"/>
                    <a:pt x="6192" y="27746"/>
                  </a:cubicBezTo>
                  <a:cubicBezTo>
                    <a:pt x="1584" y="23126"/>
                    <a:pt x="203" y="16185"/>
                    <a:pt x="2703" y="10149"/>
                  </a:cubicBezTo>
                  <a:cubicBezTo>
                    <a:pt x="5192" y="4124"/>
                    <a:pt x="11085" y="183"/>
                    <a:pt x="17610" y="183"/>
                  </a:cubicBezTo>
                  <a:close/>
                  <a:moveTo>
                    <a:pt x="17621" y="1"/>
                  </a:moveTo>
                  <a:cubicBezTo>
                    <a:pt x="13372" y="1"/>
                    <a:pt x="9195" y="1660"/>
                    <a:pt x="6073" y="4791"/>
                  </a:cubicBezTo>
                  <a:cubicBezTo>
                    <a:pt x="1405" y="9458"/>
                    <a:pt x="0" y="16483"/>
                    <a:pt x="2525" y="22579"/>
                  </a:cubicBezTo>
                  <a:cubicBezTo>
                    <a:pt x="5061" y="28687"/>
                    <a:pt x="11014" y="32663"/>
                    <a:pt x="17610" y="32663"/>
                  </a:cubicBezTo>
                  <a:cubicBezTo>
                    <a:pt x="26623" y="32651"/>
                    <a:pt x="33933" y="25341"/>
                    <a:pt x="33945" y="16328"/>
                  </a:cubicBezTo>
                  <a:cubicBezTo>
                    <a:pt x="33945" y="9732"/>
                    <a:pt x="29968" y="3779"/>
                    <a:pt x="23861" y="1243"/>
                  </a:cubicBezTo>
                  <a:cubicBezTo>
                    <a:pt x="21843" y="407"/>
                    <a:pt x="19723" y="1"/>
                    <a:pt x="17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2798492" y="2586914"/>
              <a:ext cx="1003496" cy="965508"/>
            </a:xfrm>
            <a:custGeom>
              <a:rect b="b" l="l" r="r" t="t"/>
              <a:pathLst>
                <a:path extrusionOk="0" h="30118" w="31303">
                  <a:moveTo>
                    <a:pt x="16241" y="185"/>
                  </a:moveTo>
                  <a:cubicBezTo>
                    <a:pt x="24456" y="197"/>
                    <a:pt x="31112" y="6852"/>
                    <a:pt x="31124" y="15056"/>
                  </a:cubicBezTo>
                  <a:cubicBezTo>
                    <a:pt x="31124" y="21080"/>
                    <a:pt x="27504" y="26510"/>
                    <a:pt x="21944" y="28808"/>
                  </a:cubicBezTo>
                  <a:cubicBezTo>
                    <a:pt x="20105" y="29568"/>
                    <a:pt x="18173" y="29937"/>
                    <a:pt x="16257" y="29937"/>
                  </a:cubicBezTo>
                  <a:cubicBezTo>
                    <a:pt x="12382" y="29937"/>
                    <a:pt x="8572" y="28425"/>
                    <a:pt x="5728" y="25581"/>
                  </a:cubicBezTo>
                  <a:cubicBezTo>
                    <a:pt x="1477" y="21330"/>
                    <a:pt x="203" y="14925"/>
                    <a:pt x="2501" y="9365"/>
                  </a:cubicBezTo>
                  <a:cubicBezTo>
                    <a:pt x="4799" y="3804"/>
                    <a:pt x="10228" y="185"/>
                    <a:pt x="16241" y="185"/>
                  </a:cubicBezTo>
                  <a:close/>
                  <a:moveTo>
                    <a:pt x="16247" y="0"/>
                  </a:moveTo>
                  <a:cubicBezTo>
                    <a:pt x="12329" y="0"/>
                    <a:pt x="8478" y="1530"/>
                    <a:pt x="5597" y="4412"/>
                  </a:cubicBezTo>
                  <a:cubicBezTo>
                    <a:pt x="1287" y="8722"/>
                    <a:pt x="1" y="15199"/>
                    <a:pt x="2334" y="20818"/>
                  </a:cubicBezTo>
                  <a:cubicBezTo>
                    <a:pt x="4668" y="26450"/>
                    <a:pt x="10157" y="30117"/>
                    <a:pt x="16241" y="30117"/>
                  </a:cubicBezTo>
                  <a:cubicBezTo>
                    <a:pt x="24563" y="30117"/>
                    <a:pt x="31302" y="23378"/>
                    <a:pt x="31302" y="15056"/>
                  </a:cubicBezTo>
                  <a:cubicBezTo>
                    <a:pt x="31302" y="8972"/>
                    <a:pt x="27635" y="3471"/>
                    <a:pt x="22015" y="1149"/>
                  </a:cubicBezTo>
                  <a:cubicBezTo>
                    <a:pt x="20149" y="376"/>
                    <a:pt x="18190" y="0"/>
                    <a:pt x="16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2842378" y="2627530"/>
              <a:ext cx="919153" cy="884434"/>
            </a:xfrm>
            <a:custGeom>
              <a:rect b="b" l="l" r="r" t="t"/>
              <a:pathLst>
                <a:path extrusionOk="0" h="27589" w="28672">
                  <a:moveTo>
                    <a:pt x="14872" y="180"/>
                  </a:moveTo>
                  <a:cubicBezTo>
                    <a:pt x="22397" y="192"/>
                    <a:pt x="28481" y="6276"/>
                    <a:pt x="28493" y="13789"/>
                  </a:cubicBezTo>
                  <a:cubicBezTo>
                    <a:pt x="28493" y="19301"/>
                    <a:pt x="25171" y="24266"/>
                    <a:pt x="20087" y="26374"/>
                  </a:cubicBezTo>
                  <a:cubicBezTo>
                    <a:pt x="18404" y="27071"/>
                    <a:pt x="16637" y="27410"/>
                    <a:pt x="14884" y="27410"/>
                  </a:cubicBezTo>
                  <a:cubicBezTo>
                    <a:pt x="11340" y="27410"/>
                    <a:pt x="7856" y="26026"/>
                    <a:pt x="5252" y="23421"/>
                  </a:cubicBezTo>
                  <a:cubicBezTo>
                    <a:pt x="1358" y="19528"/>
                    <a:pt x="191" y="13670"/>
                    <a:pt x="2299" y="8586"/>
                  </a:cubicBezTo>
                  <a:cubicBezTo>
                    <a:pt x="4406" y="3502"/>
                    <a:pt x="9371" y="180"/>
                    <a:pt x="14872" y="180"/>
                  </a:cubicBezTo>
                  <a:close/>
                  <a:moveTo>
                    <a:pt x="14884" y="1"/>
                  </a:moveTo>
                  <a:cubicBezTo>
                    <a:pt x="11294" y="1"/>
                    <a:pt x="7765" y="1401"/>
                    <a:pt x="5121" y="4038"/>
                  </a:cubicBezTo>
                  <a:cubicBezTo>
                    <a:pt x="1180" y="7991"/>
                    <a:pt x="1" y="13920"/>
                    <a:pt x="2132" y="19075"/>
                  </a:cubicBezTo>
                  <a:cubicBezTo>
                    <a:pt x="4263" y="24231"/>
                    <a:pt x="9300" y="27588"/>
                    <a:pt x="14872" y="27588"/>
                  </a:cubicBezTo>
                  <a:cubicBezTo>
                    <a:pt x="22492" y="27576"/>
                    <a:pt x="28659" y="21409"/>
                    <a:pt x="28671" y="13789"/>
                  </a:cubicBezTo>
                  <a:cubicBezTo>
                    <a:pt x="28671" y="8217"/>
                    <a:pt x="25314" y="3180"/>
                    <a:pt x="20158" y="1049"/>
                  </a:cubicBezTo>
                  <a:cubicBezTo>
                    <a:pt x="18452" y="344"/>
                    <a:pt x="16660" y="1"/>
                    <a:pt x="14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2886297" y="2668179"/>
              <a:ext cx="834777" cy="802944"/>
            </a:xfrm>
            <a:custGeom>
              <a:rect b="b" l="l" r="r" t="t"/>
              <a:pathLst>
                <a:path extrusionOk="0" h="25047" w="26040">
                  <a:moveTo>
                    <a:pt x="13502" y="186"/>
                  </a:moveTo>
                  <a:cubicBezTo>
                    <a:pt x="20324" y="186"/>
                    <a:pt x="25849" y="5710"/>
                    <a:pt x="25849" y="12521"/>
                  </a:cubicBezTo>
                  <a:cubicBezTo>
                    <a:pt x="25849" y="17521"/>
                    <a:pt x="22848" y="22022"/>
                    <a:pt x="18229" y="23927"/>
                  </a:cubicBezTo>
                  <a:cubicBezTo>
                    <a:pt x="16702" y="24562"/>
                    <a:pt x="15099" y="24870"/>
                    <a:pt x="13509" y="24870"/>
                  </a:cubicBezTo>
                  <a:cubicBezTo>
                    <a:pt x="10299" y="24870"/>
                    <a:pt x="7143" y="23613"/>
                    <a:pt x="4786" y="21248"/>
                  </a:cubicBezTo>
                  <a:cubicBezTo>
                    <a:pt x="1250" y="17724"/>
                    <a:pt x="191" y="12414"/>
                    <a:pt x="2107" y="7806"/>
                  </a:cubicBezTo>
                  <a:cubicBezTo>
                    <a:pt x="4012" y="3186"/>
                    <a:pt x="8513" y="186"/>
                    <a:pt x="13502" y="186"/>
                  </a:cubicBezTo>
                  <a:close/>
                  <a:moveTo>
                    <a:pt x="13520" y="1"/>
                  </a:moveTo>
                  <a:cubicBezTo>
                    <a:pt x="10260" y="1"/>
                    <a:pt x="7055" y="1271"/>
                    <a:pt x="4655" y="3663"/>
                  </a:cubicBezTo>
                  <a:cubicBezTo>
                    <a:pt x="1072" y="7246"/>
                    <a:pt x="0" y="12640"/>
                    <a:pt x="1929" y="17319"/>
                  </a:cubicBezTo>
                  <a:cubicBezTo>
                    <a:pt x="3870" y="21998"/>
                    <a:pt x="8442" y="25046"/>
                    <a:pt x="13502" y="25046"/>
                  </a:cubicBezTo>
                  <a:cubicBezTo>
                    <a:pt x="20419" y="25046"/>
                    <a:pt x="26027" y="19438"/>
                    <a:pt x="26039" y="12521"/>
                  </a:cubicBezTo>
                  <a:cubicBezTo>
                    <a:pt x="26039" y="7461"/>
                    <a:pt x="22979" y="2889"/>
                    <a:pt x="18300" y="948"/>
                  </a:cubicBezTo>
                  <a:cubicBezTo>
                    <a:pt x="16753" y="310"/>
                    <a:pt x="15130" y="1"/>
                    <a:pt x="13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2930184" y="2708700"/>
              <a:ext cx="750049" cy="721967"/>
            </a:xfrm>
            <a:custGeom>
              <a:rect b="b" l="l" r="r" t="t"/>
              <a:pathLst>
                <a:path extrusionOk="0" h="22521" w="23397">
                  <a:moveTo>
                    <a:pt x="12133" y="184"/>
                  </a:moveTo>
                  <a:cubicBezTo>
                    <a:pt x="18253" y="196"/>
                    <a:pt x="23206" y="5149"/>
                    <a:pt x="23217" y="11257"/>
                  </a:cubicBezTo>
                  <a:cubicBezTo>
                    <a:pt x="23217" y="15746"/>
                    <a:pt x="20515" y="19782"/>
                    <a:pt x="16371" y="21496"/>
                  </a:cubicBezTo>
                  <a:cubicBezTo>
                    <a:pt x="15005" y="22063"/>
                    <a:pt x="13570" y="22339"/>
                    <a:pt x="12146" y="22339"/>
                  </a:cubicBezTo>
                  <a:cubicBezTo>
                    <a:pt x="9264" y="22339"/>
                    <a:pt x="6430" y="21211"/>
                    <a:pt x="4310" y="19091"/>
                  </a:cubicBezTo>
                  <a:cubicBezTo>
                    <a:pt x="1143" y="15924"/>
                    <a:pt x="191" y="11162"/>
                    <a:pt x="1905" y="7018"/>
                  </a:cubicBezTo>
                  <a:cubicBezTo>
                    <a:pt x="3620" y="2887"/>
                    <a:pt x="7656" y="184"/>
                    <a:pt x="12133" y="184"/>
                  </a:cubicBezTo>
                  <a:close/>
                  <a:moveTo>
                    <a:pt x="12134" y="1"/>
                  </a:moveTo>
                  <a:cubicBezTo>
                    <a:pt x="9206" y="1"/>
                    <a:pt x="6328" y="1147"/>
                    <a:pt x="4179" y="3304"/>
                  </a:cubicBezTo>
                  <a:cubicBezTo>
                    <a:pt x="953" y="6518"/>
                    <a:pt x="0" y="11364"/>
                    <a:pt x="1739" y="15567"/>
                  </a:cubicBezTo>
                  <a:cubicBezTo>
                    <a:pt x="3477" y="19782"/>
                    <a:pt x="7585" y="22520"/>
                    <a:pt x="12133" y="22520"/>
                  </a:cubicBezTo>
                  <a:cubicBezTo>
                    <a:pt x="18348" y="22508"/>
                    <a:pt x="23384" y="17472"/>
                    <a:pt x="23396" y="11257"/>
                  </a:cubicBezTo>
                  <a:cubicBezTo>
                    <a:pt x="23396" y="6709"/>
                    <a:pt x="20658" y="2601"/>
                    <a:pt x="16443" y="863"/>
                  </a:cubicBezTo>
                  <a:cubicBezTo>
                    <a:pt x="15049" y="282"/>
                    <a:pt x="13585" y="1"/>
                    <a:pt x="12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2973686" y="2749349"/>
              <a:ext cx="666059" cy="640861"/>
            </a:xfrm>
            <a:custGeom>
              <a:rect b="b" l="l" r="r" t="t"/>
              <a:pathLst>
                <a:path extrusionOk="0" h="19991" w="20777">
                  <a:moveTo>
                    <a:pt x="10776" y="190"/>
                  </a:moveTo>
                  <a:cubicBezTo>
                    <a:pt x="16193" y="190"/>
                    <a:pt x="20587" y="4583"/>
                    <a:pt x="20587" y="9989"/>
                  </a:cubicBezTo>
                  <a:cubicBezTo>
                    <a:pt x="20587" y="13966"/>
                    <a:pt x="18205" y="17537"/>
                    <a:pt x="14538" y="19050"/>
                  </a:cubicBezTo>
                  <a:cubicBezTo>
                    <a:pt x="13323" y="19554"/>
                    <a:pt x="12049" y="19799"/>
                    <a:pt x="10785" y="19799"/>
                  </a:cubicBezTo>
                  <a:cubicBezTo>
                    <a:pt x="8233" y="19799"/>
                    <a:pt x="5725" y="18801"/>
                    <a:pt x="3846" y="16930"/>
                  </a:cubicBezTo>
                  <a:cubicBezTo>
                    <a:pt x="1036" y="14120"/>
                    <a:pt x="203" y="9906"/>
                    <a:pt x="1715" y="6238"/>
                  </a:cubicBezTo>
                  <a:cubicBezTo>
                    <a:pt x="3239" y="2571"/>
                    <a:pt x="6811" y="190"/>
                    <a:pt x="10776" y="190"/>
                  </a:cubicBezTo>
                  <a:close/>
                  <a:moveTo>
                    <a:pt x="10786" y="0"/>
                  </a:moveTo>
                  <a:cubicBezTo>
                    <a:pt x="8183" y="0"/>
                    <a:pt x="5627" y="1017"/>
                    <a:pt x="3715" y="2928"/>
                  </a:cubicBezTo>
                  <a:cubicBezTo>
                    <a:pt x="858" y="5786"/>
                    <a:pt x="1" y="10084"/>
                    <a:pt x="1548" y="13823"/>
                  </a:cubicBezTo>
                  <a:cubicBezTo>
                    <a:pt x="3096" y="17549"/>
                    <a:pt x="6740" y="19990"/>
                    <a:pt x="10776" y="19990"/>
                  </a:cubicBezTo>
                  <a:cubicBezTo>
                    <a:pt x="16300" y="19978"/>
                    <a:pt x="20765" y="15513"/>
                    <a:pt x="20777" y="9989"/>
                  </a:cubicBezTo>
                  <a:cubicBezTo>
                    <a:pt x="20777" y="5953"/>
                    <a:pt x="18336" y="2309"/>
                    <a:pt x="14610" y="762"/>
                  </a:cubicBezTo>
                  <a:cubicBezTo>
                    <a:pt x="13372" y="249"/>
                    <a:pt x="12073" y="0"/>
                    <a:pt x="107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3017572" y="2789998"/>
              <a:ext cx="581363" cy="559371"/>
            </a:xfrm>
            <a:custGeom>
              <a:rect b="b" l="l" r="r" t="t"/>
              <a:pathLst>
                <a:path extrusionOk="0" h="17449" w="18135">
                  <a:moveTo>
                    <a:pt x="9407" y="184"/>
                  </a:moveTo>
                  <a:cubicBezTo>
                    <a:pt x="14122" y="196"/>
                    <a:pt x="17944" y="4006"/>
                    <a:pt x="17955" y="8721"/>
                  </a:cubicBezTo>
                  <a:cubicBezTo>
                    <a:pt x="17955" y="12186"/>
                    <a:pt x="15872" y="15293"/>
                    <a:pt x="12681" y="16615"/>
                  </a:cubicBezTo>
                  <a:cubicBezTo>
                    <a:pt x="11624" y="17053"/>
                    <a:pt x="10513" y="17266"/>
                    <a:pt x="9412" y="17266"/>
                  </a:cubicBezTo>
                  <a:cubicBezTo>
                    <a:pt x="7188" y="17266"/>
                    <a:pt x="5002" y="16397"/>
                    <a:pt x="3370" y="14757"/>
                  </a:cubicBezTo>
                  <a:cubicBezTo>
                    <a:pt x="930" y="12317"/>
                    <a:pt x="203" y="8649"/>
                    <a:pt x="1525" y="5459"/>
                  </a:cubicBezTo>
                  <a:cubicBezTo>
                    <a:pt x="2846" y="2268"/>
                    <a:pt x="5954" y="184"/>
                    <a:pt x="9407" y="184"/>
                  </a:cubicBezTo>
                  <a:close/>
                  <a:moveTo>
                    <a:pt x="9422" y="0"/>
                  </a:moveTo>
                  <a:cubicBezTo>
                    <a:pt x="7149" y="0"/>
                    <a:pt x="4914" y="887"/>
                    <a:pt x="3239" y="2553"/>
                  </a:cubicBezTo>
                  <a:cubicBezTo>
                    <a:pt x="751" y="5054"/>
                    <a:pt x="1" y="8804"/>
                    <a:pt x="1358" y="12067"/>
                  </a:cubicBezTo>
                  <a:cubicBezTo>
                    <a:pt x="2704" y="15329"/>
                    <a:pt x="5883" y="17448"/>
                    <a:pt x="9407" y="17448"/>
                  </a:cubicBezTo>
                  <a:cubicBezTo>
                    <a:pt x="14229" y="17448"/>
                    <a:pt x="18134" y="13543"/>
                    <a:pt x="18134" y="8721"/>
                  </a:cubicBezTo>
                  <a:cubicBezTo>
                    <a:pt x="18134" y="5197"/>
                    <a:pt x="16015" y="2018"/>
                    <a:pt x="12752" y="660"/>
                  </a:cubicBezTo>
                  <a:cubicBezTo>
                    <a:pt x="11675" y="216"/>
                    <a:pt x="10544" y="0"/>
                    <a:pt x="9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061491" y="2830679"/>
              <a:ext cx="496955" cy="478234"/>
            </a:xfrm>
            <a:custGeom>
              <a:rect b="b" l="l" r="r" t="t"/>
              <a:pathLst>
                <a:path extrusionOk="0" h="14918" w="15502">
                  <a:moveTo>
                    <a:pt x="8037" y="189"/>
                  </a:moveTo>
                  <a:cubicBezTo>
                    <a:pt x="12061" y="189"/>
                    <a:pt x="15311" y="3439"/>
                    <a:pt x="15311" y="7452"/>
                  </a:cubicBezTo>
                  <a:cubicBezTo>
                    <a:pt x="15311" y="10393"/>
                    <a:pt x="13537" y="13048"/>
                    <a:pt x="10823" y="14179"/>
                  </a:cubicBezTo>
                  <a:cubicBezTo>
                    <a:pt x="9926" y="14549"/>
                    <a:pt x="8983" y="14729"/>
                    <a:pt x="8047" y="14729"/>
                  </a:cubicBezTo>
                  <a:cubicBezTo>
                    <a:pt x="6153" y="14729"/>
                    <a:pt x="4288" y="13990"/>
                    <a:pt x="2893" y="12595"/>
                  </a:cubicBezTo>
                  <a:cubicBezTo>
                    <a:pt x="822" y="10524"/>
                    <a:pt x="202" y="7392"/>
                    <a:pt x="1322" y="4678"/>
                  </a:cubicBezTo>
                  <a:cubicBezTo>
                    <a:pt x="2453" y="1951"/>
                    <a:pt x="5096" y="189"/>
                    <a:pt x="8037" y="189"/>
                  </a:cubicBezTo>
                  <a:close/>
                  <a:moveTo>
                    <a:pt x="8038" y="0"/>
                  </a:moveTo>
                  <a:cubicBezTo>
                    <a:pt x="6101" y="0"/>
                    <a:pt x="4198" y="757"/>
                    <a:pt x="2774" y="2189"/>
                  </a:cubicBezTo>
                  <a:cubicBezTo>
                    <a:pt x="631" y="4321"/>
                    <a:pt x="0" y="7523"/>
                    <a:pt x="1155" y="10309"/>
                  </a:cubicBezTo>
                  <a:cubicBezTo>
                    <a:pt x="2310" y="13095"/>
                    <a:pt x="5024" y="14917"/>
                    <a:pt x="8037" y="14917"/>
                  </a:cubicBezTo>
                  <a:cubicBezTo>
                    <a:pt x="12156" y="14905"/>
                    <a:pt x="15490" y="11571"/>
                    <a:pt x="15502" y="7452"/>
                  </a:cubicBezTo>
                  <a:cubicBezTo>
                    <a:pt x="15502" y="4440"/>
                    <a:pt x="13680" y="1725"/>
                    <a:pt x="10894" y="570"/>
                  </a:cubicBezTo>
                  <a:cubicBezTo>
                    <a:pt x="9970" y="187"/>
                    <a:pt x="9000" y="0"/>
                    <a:pt x="80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3105378" y="2871328"/>
              <a:ext cx="412227" cy="396744"/>
            </a:xfrm>
            <a:custGeom>
              <a:rect b="b" l="l" r="r" t="t"/>
              <a:pathLst>
                <a:path extrusionOk="0" h="12376" w="12859">
                  <a:moveTo>
                    <a:pt x="6668" y="183"/>
                  </a:moveTo>
                  <a:cubicBezTo>
                    <a:pt x="9990" y="183"/>
                    <a:pt x="12680" y="2874"/>
                    <a:pt x="12680" y="6184"/>
                  </a:cubicBezTo>
                  <a:cubicBezTo>
                    <a:pt x="12680" y="8613"/>
                    <a:pt x="11216" y="10803"/>
                    <a:pt x="8966" y="11732"/>
                  </a:cubicBezTo>
                  <a:cubicBezTo>
                    <a:pt x="8224" y="12040"/>
                    <a:pt x="7444" y="12189"/>
                    <a:pt x="6671" y="12189"/>
                  </a:cubicBezTo>
                  <a:cubicBezTo>
                    <a:pt x="5110" y="12189"/>
                    <a:pt x="3575" y="11581"/>
                    <a:pt x="2429" y="10434"/>
                  </a:cubicBezTo>
                  <a:cubicBezTo>
                    <a:pt x="715" y="8720"/>
                    <a:pt x="191" y="6136"/>
                    <a:pt x="1119" y="3886"/>
                  </a:cubicBezTo>
                  <a:cubicBezTo>
                    <a:pt x="2060" y="1648"/>
                    <a:pt x="4239" y="183"/>
                    <a:pt x="6668" y="183"/>
                  </a:cubicBezTo>
                  <a:close/>
                  <a:moveTo>
                    <a:pt x="6675" y="0"/>
                  </a:moveTo>
                  <a:cubicBezTo>
                    <a:pt x="5066" y="0"/>
                    <a:pt x="3485" y="627"/>
                    <a:pt x="2298" y="1814"/>
                  </a:cubicBezTo>
                  <a:cubicBezTo>
                    <a:pt x="524" y="3576"/>
                    <a:pt x="0" y="6243"/>
                    <a:pt x="953" y="8553"/>
                  </a:cubicBezTo>
                  <a:cubicBezTo>
                    <a:pt x="1917" y="10863"/>
                    <a:pt x="4167" y="12375"/>
                    <a:pt x="6668" y="12375"/>
                  </a:cubicBezTo>
                  <a:cubicBezTo>
                    <a:pt x="10085" y="12375"/>
                    <a:pt x="12859" y="9601"/>
                    <a:pt x="12859" y="6184"/>
                  </a:cubicBezTo>
                  <a:cubicBezTo>
                    <a:pt x="12859" y="3684"/>
                    <a:pt x="11359" y="1433"/>
                    <a:pt x="9037" y="469"/>
                  </a:cubicBezTo>
                  <a:cubicBezTo>
                    <a:pt x="8273" y="154"/>
                    <a:pt x="7470" y="0"/>
                    <a:pt x="6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3149265" y="2912073"/>
              <a:ext cx="327884" cy="315542"/>
            </a:xfrm>
            <a:custGeom>
              <a:rect b="b" l="l" r="r" t="t"/>
              <a:pathLst>
                <a:path extrusionOk="0" h="9843" w="10228">
                  <a:moveTo>
                    <a:pt x="5299" y="174"/>
                  </a:moveTo>
                  <a:cubicBezTo>
                    <a:pt x="7918" y="186"/>
                    <a:pt x="10037" y="2305"/>
                    <a:pt x="10037" y="4913"/>
                  </a:cubicBezTo>
                  <a:cubicBezTo>
                    <a:pt x="10037" y="6830"/>
                    <a:pt x="8883" y="8556"/>
                    <a:pt x="7120" y="9294"/>
                  </a:cubicBezTo>
                  <a:cubicBezTo>
                    <a:pt x="6531" y="9540"/>
                    <a:pt x="5913" y="9659"/>
                    <a:pt x="5301" y="9659"/>
                  </a:cubicBezTo>
                  <a:cubicBezTo>
                    <a:pt x="4069" y="9659"/>
                    <a:pt x="2860" y="9177"/>
                    <a:pt x="1953" y="8270"/>
                  </a:cubicBezTo>
                  <a:cubicBezTo>
                    <a:pt x="596" y="6913"/>
                    <a:pt x="191" y="4877"/>
                    <a:pt x="929" y="3103"/>
                  </a:cubicBezTo>
                  <a:cubicBezTo>
                    <a:pt x="1655" y="1329"/>
                    <a:pt x="3394" y="174"/>
                    <a:pt x="5299" y="174"/>
                  </a:cubicBezTo>
                  <a:close/>
                  <a:moveTo>
                    <a:pt x="5299" y="0"/>
                  </a:moveTo>
                  <a:cubicBezTo>
                    <a:pt x="4017" y="0"/>
                    <a:pt x="2760" y="498"/>
                    <a:pt x="1822" y="1436"/>
                  </a:cubicBezTo>
                  <a:cubicBezTo>
                    <a:pt x="417" y="2841"/>
                    <a:pt x="0" y="4960"/>
                    <a:pt x="762" y="6806"/>
                  </a:cubicBezTo>
                  <a:cubicBezTo>
                    <a:pt x="1524" y="8640"/>
                    <a:pt x="3310" y="9842"/>
                    <a:pt x="5299" y="9842"/>
                  </a:cubicBezTo>
                  <a:cubicBezTo>
                    <a:pt x="8025" y="9830"/>
                    <a:pt x="10216" y="7639"/>
                    <a:pt x="10228" y="4913"/>
                  </a:cubicBezTo>
                  <a:cubicBezTo>
                    <a:pt x="10228" y="2925"/>
                    <a:pt x="9025" y="1139"/>
                    <a:pt x="7192" y="377"/>
                  </a:cubicBezTo>
                  <a:cubicBezTo>
                    <a:pt x="6579" y="123"/>
                    <a:pt x="5936" y="0"/>
                    <a:pt x="52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162633" y="2952273"/>
              <a:ext cx="273675" cy="234501"/>
            </a:xfrm>
            <a:custGeom>
              <a:rect b="b" l="l" r="r" t="t"/>
              <a:pathLst>
                <a:path extrusionOk="0" h="7315" w="8537">
                  <a:moveTo>
                    <a:pt x="4882" y="194"/>
                  </a:moveTo>
                  <a:cubicBezTo>
                    <a:pt x="6799" y="194"/>
                    <a:pt x="8358" y="1754"/>
                    <a:pt x="8358" y="3659"/>
                  </a:cubicBezTo>
                  <a:cubicBezTo>
                    <a:pt x="8358" y="5752"/>
                    <a:pt x="6648" y="7138"/>
                    <a:pt x="4864" y="7138"/>
                  </a:cubicBezTo>
                  <a:cubicBezTo>
                    <a:pt x="4010" y="7138"/>
                    <a:pt x="3138" y="6821"/>
                    <a:pt x="2429" y="6112"/>
                  </a:cubicBezTo>
                  <a:cubicBezTo>
                    <a:pt x="250" y="3933"/>
                    <a:pt x="1798" y="194"/>
                    <a:pt x="4882" y="194"/>
                  </a:cubicBezTo>
                  <a:close/>
                  <a:moveTo>
                    <a:pt x="4857" y="0"/>
                  </a:moveTo>
                  <a:cubicBezTo>
                    <a:pt x="3960" y="0"/>
                    <a:pt x="3044" y="333"/>
                    <a:pt x="2298" y="1075"/>
                  </a:cubicBezTo>
                  <a:cubicBezTo>
                    <a:pt x="0" y="3385"/>
                    <a:pt x="1631" y="7314"/>
                    <a:pt x="4882" y="7314"/>
                  </a:cubicBezTo>
                  <a:cubicBezTo>
                    <a:pt x="6906" y="7314"/>
                    <a:pt x="8537" y="5683"/>
                    <a:pt x="8537" y="3659"/>
                  </a:cubicBezTo>
                  <a:cubicBezTo>
                    <a:pt x="8537" y="1459"/>
                    <a:pt x="6737" y="0"/>
                    <a:pt x="48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6" name="Google Shape;1736;p40"/>
          <p:cNvGrpSpPr/>
          <p:nvPr/>
        </p:nvGrpSpPr>
        <p:grpSpPr>
          <a:xfrm>
            <a:off x="-9" y="1693952"/>
            <a:ext cx="3445869" cy="3446269"/>
            <a:chOff x="-9" y="1693952"/>
            <a:chExt cx="3445869" cy="3446269"/>
          </a:xfrm>
        </p:grpSpPr>
        <p:sp>
          <p:nvSpPr>
            <p:cNvPr id="1737" name="Google Shape;1737;p40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0" name="Google Shape;1740;p40"/>
          <p:cNvSpPr/>
          <p:nvPr/>
        </p:nvSpPr>
        <p:spPr>
          <a:xfrm>
            <a:off x="179770" y="684625"/>
            <a:ext cx="129441" cy="129668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40"/>
          <p:cNvSpPr/>
          <p:nvPr/>
        </p:nvSpPr>
        <p:spPr>
          <a:xfrm>
            <a:off x="2591248" y="4839653"/>
            <a:ext cx="192180" cy="192155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40"/>
          <p:cNvSpPr/>
          <p:nvPr/>
        </p:nvSpPr>
        <p:spPr>
          <a:xfrm>
            <a:off x="179000" y="1281282"/>
            <a:ext cx="131003" cy="13098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40"/>
          <p:cNvSpPr/>
          <p:nvPr/>
        </p:nvSpPr>
        <p:spPr>
          <a:xfrm>
            <a:off x="179000" y="1526197"/>
            <a:ext cx="131003" cy="131252"/>
          </a:xfrm>
          <a:custGeom>
            <a:rect b="b" l="l" r="r" t="t"/>
            <a:pathLst>
              <a:path extrusionOk="0" h="5966" w="5954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40"/>
          <p:cNvSpPr txBox="1"/>
          <p:nvPr>
            <p:ph type="title"/>
          </p:nvPr>
        </p:nvSpPr>
        <p:spPr>
          <a:xfrm>
            <a:off x="713225" y="539500"/>
            <a:ext cx="7717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45" name="Google Shape;1745;p40"/>
          <p:cNvSpPr txBox="1"/>
          <p:nvPr>
            <p:ph idx="1" type="subTitle"/>
          </p:nvPr>
        </p:nvSpPr>
        <p:spPr>
          <a:xfrm>
            <a:off x="6603525" y="40460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46" name="Google Shape;1746;p40"/>
          <p:cNvSpPr txBox="1"/>
          <p:nvPr>
            <p:ph idx="2" type="subTitle"/>
          </p:nvPr>
        </p:nvSpPr>
        <p:spPr>
          <a:xfrm>
            <a:off x="660352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47" name="Google Shape;1747;p40"/>
          <p:cNvSpPr txBox="1"/>
          <p:nvPr>
            <p:ph idx="3" type="subTitle"/>
          </p:nvPr>
        </p:nvSpPr>
        <p:spPr>
          <a:xfrm>
            <a:off x="4661575" y="4046026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48" name="Google Shape;1748;p40"/>
          <p:cNvSpPr txBox="1"/>
          <p:nvPr>
            <p:ph idx="4" type="subTitle"/>
          </p:nvPr>
        </p:nvSpPr>
        <p:spPr>
          <a:xfrm>
            <a:off x="4661575" y="3709725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49" name="Google Shape;1749;p40"/>
          <p:cNvSpPr txBox="1"/>
          <p:nvPr>
            <p:ph idx="5" type="subTitle"/>
          </p:nvPr>
        </p:nvSpPr>
        <p:spPr>
          <a:xfrm>
            <a:off x="660352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0" name="Google Shape;1750;p40"/>
          <p:cNvSpPr txBox="1"/>
          <p:nvPr>
            <p:ph idx="6" type="subTitle"/>
          </p:nvPr>
        </p:nvSpPr>
        <p:spPr>
          <a:xfrm>
            <a:off x="660352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1" name="Google Shape;1751;p40"/>
          <p:cNvSpPr txBox="1"/>
          <p:nvPr>
            <p:ph idx="7" type="subTitle"/>
          </p:nvPr>
        </p:nvSpPr>
        <p:spPr>
          <a:xfrm>
            <a:off x="4661575" y="2444099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2" name="Google Shape;1752;p40"/>
          <p:cNvSpPr txBox="1"/>
          <p:nvPr>
            <p:ph idx="8" type="subTitle"/>
          </p:nvPr>
        </p:nvSpPr>
        <p:spPr>
          <a:xfrm>
            <a:off x="4661575" y="2107800"/>
            <a:ext cx="14394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5"/>
          <p:cNvGrpSpPr/>
          <p:nvPr/>
        </p:nvGrpSpPr>
        <p:grpSpPr>
          <a:xfrm>
            <a:off x="7348587" y="988870"/>
            <a:ext cx="1842655" cy="1842623"/>
            <a:chOff x="7132212" y="1057145"/>
            <a:chExt cx="1842655" cy="1842623"/>
          </a:xfrm>
        </p:grpSpPr>
        <p:sp>
          <p:nvSpPr>
            <p:cNvPr id="229" name="Google Shape;229;p5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5"/>
          <p:cNvSpPr/>
          <p:nvPr/>
        </p:nvSpPr>
        <p:spPr>
          <a:xfrm>
            <a:off x="5424674" y="1863700"/>
            <a:ext cx="2877545" cy="2877580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135" y="4289459"/>
            <a:ext cx="9143740" cy="886271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5"/>
          <p:cNvGrpSpPr/>
          <p:nvPr/>
        </p:nvGrpSpPr>
        <p:grpSpPr>
          <a:xfrm>
            <a:off x="4866038" y="4381820"/>
            <a:ext cx="506597" cy="253361"/>
            <a:chOff x="5220663" y="4381820"/>
            <a:chExt cx="506597" cy="253361"/>
          </a:xfrm>
        </p:grpSpPr>
        <p:sp>
          <p:nvSpPr>
            <p:cNvPr id="247" name="Google Shape;247;p5"/>
            <p:cNvSpPr/>
            <p:nvPr/>
          </p:nvSpPr>
          <p:spPr>
            <a:xfrm>
              <a:off x="5689098" y="4491980"/>
              <a:ext cx="38162" cy="33071"/>
            </a:xfrm>
            <a:custGeom>
              <a:rect b="b" l="l" r="r" t="t"/>
              <a:pathLst>
                <a:path extrusionOk="0" h="1033" w="1192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72085" y="449207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454688" y="4492077"/>
              <a:ext cx="38514" cy="32975"/>
            </a:xfrm>
            <a:custGeom>
              <a:rect b="b" l="l" r="r" t="t"/>
              <a:pathLst>
                <a:path extrusionOk="0" h="1030" w="1203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37675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220663" y="449207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689098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572085" y="438182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54688" y="4381820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337675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220663" y="438182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89098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72085" y="4602493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454688" y="4602493"/>
              <a:ext cx="38514" cy="32687"/>
            </a:xfrm>
            <a:custGeom>
              <a:rect b="b" l="l" r="r" t="t"/>
              <a:pathLst>
                <a:path extrusionOk="0" h="1021" w="1203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337675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220663" y="4602493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5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4" name="Google Shape;264;p5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65" name="Google Shape;265;p5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5"/>
          <p:cNvSpPr txBox="1"/>
          <p:nvPr>
            <p:ph idx="1" type="subTitle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83" name="Google Shape;283;p5"/>
          <p:cNvSpPr txBox="1"/>
          <p:nvPr>
            <p:ph idx="2" type="subTitle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84" name="Google Shape;284;p5"/>
          <p:cNvSpPr txBox="1"/>
          <p:nvPr>
            <p:ph idx="3" type="subTitle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85" name="Google Shape;285;p5"/>
          <p:cNvSpPr txBox="1"/>
          <p:nvPr>
            <p:ph idx="4" type="subTitle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286" name="Google Shape;286;p5"/>
          <p:cNvSpPr txBox="1"/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TITLE_AND_TWO_COLUMNS_1_1_2_1"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41"/>
          <p:cNvSpPr txBox="1"/>
          <p:nvPr>
            <p:ph idx="1" type="subTitle"/>
          </p:nvPr>
        </p:nvSpPr>
        <p:spPr>
          <a:xfrm>
            <a:off x="5890230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5" name="Google Shape;1755;p41"/>
          <p:cNvSpPr txBox="1"/>
          <p:nvPr>
            <p:ph idx="2" type="subTitle"/>
          </p:nvPr>
        </p:nvSpPr>
        <p:spPr>
          <a:xfrm>
            <a:off x="5890230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6" name="Google Shape;1756;p41"/>
          <p:cNvSpPr txBox="1"/>
          <p:nvPr>
            <p:ph idx="3" type="subTitle"/>
          </p:nvPr>
        </p:nvSpPr>
        <p:spPr>
          <a:xfrm>
            <a:off x="5890230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7" name="Google Shape;1757;p41"/>
          <p:cNvSpPr txBox="1"/>
          <p:nvPr>
            <p:ph idx="4" type="subTitle"/>
          </p:nvPr>
        </p:nvSpPr>
        <p:spPr>
          <a:xfrm>
            <a:off x="1603801" y="3588825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58" name="Google Shape;1758;p41"/>
          <p:cNvSpPr txBox="1"/>
          <p:nvPr>
            <p:ph idx="5" type="subTitle"/>
          </p:nvPr>
        </p:nvSpPr>
        <p:spPr>
          <a:xfrm>
            <a:off x="1603801" y="32525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59" name="Google Shape;1759;p41"/>
          <p:cNvSpPr txBox="1"/>
          <p:nvPr>
            <p:ph idx="6" type="subTitle"/>
          </p:nvPr>
        </p:nvSpPr>
        <p:spPr>
          <a:xfrm>
            <a:off x="5890230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60" name="Google Shape;1760;p41"/>
          <p:cNvSpPr txBox="1"/>
          <p:nvPr>
            <p:ph idx="7" type="subTitle"/>
          </p:nvPr>
        </p:nvSpPr>
        <p:spPr>
          <a:xfrm>
            <a:off x="1603801" y="2215498"/>
            <a:ext cx="23115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61" name="Google Shape;1761;p41"/>
          <p:cNvSpPr txBox="1"/>
          <p:nvPr>
            <p:ph idx="8" type="subTitle"/>
          </p:nvPr>
        </p:nvSpPr>
        <p:spPr>
          <a:xfrm>
            <a:off x="1603801" y="1879200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62" name="Google Shape;1762;p41"/>
          <p:cNvSpPr txBox="1"/>
          <p:nvPr>
            <p:ph hasCustomPrompt="1" type="title"/>
          </p:nvPr>
        </p:nvSpPr>
        <p:spPr>
          <a:xfrm>
            <a:off x="94227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3" name="Google Shape;1763;p41"/>
          <p:cNvSpPr txBox="1"/>
          <p:nvPr>
            <p:ph hasCustomPrompt="1" idx="9" type="title"/>
          </p:nvPr>
        </p:nvSpPr>
        <p:spPr>
          <a:xfrm>
            <a:off x="5228726" y="2120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4" name="Google Shape;1764;p41"/>
          <p:cNvSpPr txBox="1"/>
          <p:nvPr>
            <p:ph hasCustomPrompt="1" idx="13" type="title"/>
          </p:nvPr>
        </p:nvSpPr>
        <p:spPr>
          <a:xfrm>
            <a:off x="94227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5" name="Google Shape;1765;p41"/>
          <p:cNvSpPr txBox="1"/>
          <p:nvPr>
            <p:ph hasCustomPrompt="1" idx="14" type="title"/>
          </p:nvPr>
        </p:nvSpPr>
        <p:spPr>
          <a:xfrm>
            <a:off x="5228726" y="34925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arker Grotesque"/>
              <a:buNone/>
              <a:defRPr b="1" sz="4800">
                <a:solidFill>
                  <a:schemeClr val="dk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>
            <a:r>
              <a:t>xx%</a:t>
            </a:r>
          </a:p>
        </p:txBody>
      </p:sp>
      <p:sp>
        <p:nvSpPr>
          <p:cNvPr id="1766" name="Google Shape;1766;p41"/>
          <p:cNvSpPr/>
          <p:nvPr/>
        </p:nvSpPr>
        <p:spPr>
          <a:xfrm>
            <a:off x="8858169" y="1392224"/>
            <a:ext cx="123999" cy="1242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7" name="Google Shape;1767;p41"/>
          <p:cNvGrpSpPr/>
          <p:nvPr/>
        </p:nvGrpSpPr>
        <p:grpSpPr>
          <a:xfrm>
            <a:off x="8857421" y="1890997"/>
            <a:ext cx="125497" cy="360409"/>
            <a:chOff x="179009" y="2072968"/>
            <a:chExt cx="190870" cy="548151"/>
          </a:xfrm>
        </p:grpSpPr>
        <p:sp>
          <p:nvSpPr>
            <p:cNvPr id="1768" name="Google Shape;1768;p4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0" name="Google Shape;1770;p41"/>
          <p:cNvSpPr/>
          <p:nvPr/>
        </p:nvSpPr>
        <p:spPr>
          <a:xfrm>
            <a:off x="217385" y="4807396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41"/>
          <p:cNvSpPr/>
          <p:nvPr/>
        </p:nvSpPr>
        <p:spPr>
          <a:xfrm>
            <a:off x="398458" y="4809701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2" name="Google Shape;1772;p41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3" name="Google Shape;1773;p41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_1_1_2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5" name="Google Shape;1775;p4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1776" name="Google Shape;1776;p4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42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42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42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42"/>
          <p:cNvSpPr/>
          <p:nvPr/>
        </p:nvSpPr>
        <p:spPr>
          <a:xfrm>
            <a:off x="885372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42"/>
          <p:cNvSpPr/>
          <p:nvPr/>
        </p:nvSpPr>
        <p:spPr>
          <a:xfrm>
            <a:off x="-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42"/>
          <p:cNvSpPr txBox="1"/>
          <p:nvPr>
            <p:ph idx="1" type="subTitle"/>
          </p:nvPr>
        </p:nvSpPr>
        <p:spPr>
          <a:xfrm>
            <a:off x="3834787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1" name="Google Shape;1791;p42"/>
          <p:cNvSpPr txBox="1"/>
          <p:nvPr>
            <p:ph idx="2" type="subTitle"/>
          </p:nvPr>
        </p:nvSpPr>
        <p:spPr>
          <a:xfrm>
            <a:off x="3834787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2" name="Google Shape;1792;p42"/>
          <p:cNvSpPr txBox="1"/>
          <p:nvPr>
            <p:ph idx="3" type="subTitle"/>
          </p:nvPr>
        </p:nvSpPr>
        <p:spPr>
          <a:xfrm>
            <a:off x="1405288" y="2376400"/>
            <a:ext cx="1418700" cy="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3" name="Google Shape;1793;p42"/>
          <p:cNvSpPr txBox="1"/>
          <p:nvPr>
            <p:ph idx="4" type="subTitle"/>
          </p:nvPr>
        </p:nvSpPr>
        <p:spPr>
          <a:xfrm>
            <a:off x="1405288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4" name="Google Shape;1794;p42"/>
          <p:cNvSpPr txBox="1"/>
          <p:nvPr>
            <p:ph idx="5" type="subTitle"/>
          </p:nvPr>
        </p:nvSpPr>
        <p:spPr>
          <a:xfrm>
            <a:off x="3834787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5" name="Google Shape;1795;p42"/>
          <p:cNvSpPr txBox="1"/>
          <p:nvPr>
            <p:ph idx="6" type="subTitle"/>
          </p:nvPr>
        </p:nvSpPr>
        <p:spPr>
          <a:xfrm>
            <a:off x="3834787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6" name="Google Shape;1796;p42"/>
          <p:cNvSpPr txBox="1"/>
          <p:nvPr>
            <p:ph idx="7" type="subTitle"/>
          </p:nvPr>
        </p:nvSpPr>
        <p:spPr>
          <a:xfrm>
            <a:off x="1405288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7" name="Google Shape;1797;p42"/>
          <p:cNvSpPr txBox="1"/>
          <p:nvPr>
            <p:ph idx="8" type="subTitle"/>
          </p:nvPr>
        </p:nvSpPr>
        <p:spPr>
          <a:xfrm>
            <a:off x="1405288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798" name="Google Shape;1798;p42"/>
          <p:cNvSpPr txBox="1"/>
          <p:nvPr>
            <p:ph idx="9" type="subTitle"/>
          </p:nvPr>
        </p:nvSpPr>
        <p:spPr>
          <a:xfrm>
            <a:off x="6320012" y="237640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799" name="Google Shape;1799;p42"/>
          <p:cNvSpPr txBox="1"/>
          <p:nvPr>
            <p:ph idx="13" type="subTitle"/>
          </p:nvPr>
        </p:nvSpPr>
        <p:spPr>
          <a:xfrm>
            <a:off x="6320012" y="204010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00" name="Google Shape;1800;p42"/>
          <p:cNvSpPr txBox="1"/>
          <p:nvPr>
            <p:ph idx="14" type="subTitle"/>
          </p:nvPr>
        </p:nvSpPr>
        <p:spPr>
          <a:xfrm>
            <a:off x="6320012" y="4148150"/>
            <a:ext cx="14187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01" name="Google Shape;1801;p42"/>
          <p:cNvSpPr txBox="1"/>
          <p:nvPr>
            <p:ph idx="15" type="subTitle"/>
          </p:nvPr>
        </p:nvSpPr>
        <p:spPr>
          <a:xfrm>
            <a:off x="6320012" y="3811850"/>
            <a:ext cx="1418700" cy="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1802" name="Google Shape;1802;p42"/>
          <p:cNvSpPr txBox="1"/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">
  <p:cSld name="TITLE_AND_TWO_COLUMNS_1_1_1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3"/>
          <p:cNvSpPr/>
          <p:nvPr/>
        </p:nvSpPr>
        <p:spPr>
          <a:xfrm>
            <a:off x="181691" y="4824658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5" name="Google Shape;1805;p43"/>
          <p:cNvGrpSpPr/>
          <p:nvPr/>
        </p:nvGrpSpPr>
        <p:grpSpPr>
          <a:xfrm>
            <a:off x="180723" y="4239873"/>
            <a:ext cx="154517" cy="442886"/>
            <a:chOff x="8846561" y="2782361"/>
            <a:chExt cx="154517" cy="442886"/>
          </a:xfrm>
        </p:grpSpPr>
        <p:sp>
          <p:nvSpPr>
            <p:cNvPr id="1806" name="Google Shape;1806;p43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8" name="Google Shape;1808;p43"/>
          <p:cNvSpPr/>
          <p:nvPr/>
        </p:nvSpPr>
        <p:spPr>
          <a:xfrm>
            <a:off x="217385" y="2143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43"/>
          <p:cNvSpPr/>
          <p:nvPr/>
        </p:nvSpPr>
        <p:spPr>
          <a:xfrm>
            <a:off x="398458" y="2166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43"/>
          <p:cNvSpPr/>
          <p:nvPr/>
        </p:nvSpPr>
        <p:spPr>
          <a:xfrm>
            <a:off x="7485550" y="-1225"/>
            <a:ext cx="165850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43"/>
          <p:cNvSpPr/>
          <p:nvPr/>
        </p:nvSpPr>
        <p:spPr>
          <a:xfrm>
            <a:off x="7983532" y="2658009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43"/>
          <p:cNvSpPr/>
          <p:nvPr/>
        </p:nvSpPr>
        <p:spPr>
          <a:xfrm>
            <a:off x="8051372" y="2720983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43"/>
          <p:cNvSpPr/>
          <p:nvPr/>
        </p:nvSpPr>
        <p:spPr>
          <a:xfrm>
            <a:off x="8088734" y="2783540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43"/>
          <p:cNvSpPr/>
          <p:nvPr/>
        </p:nvSpPr>
        <p:spPr>
          <a:xfrm>
            <a:off x="8172965" y="2846514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43"/>
          <p:cNvSpPr/>
          <p:nvPr/>
        </p:nvSpPr>
        <p:spPr>
          <a:xfrm>
            <a:off x="6254059" y="1907602"/>
            <a:ext cx="2660254" cy="2660286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816" name="Google Shape;1816;p43"/>
          <p:cNvSpPr txBox="1"/>
          <p:nvPr>
            <p:ph idx="1" type="subTitle"/>
          </p:nvPr>
        </p:nvSpPr>
        <p:spPr>
          <a:xfrm>
            <a:off x="258867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Libre Franklin Black"/>
              <a:buNone/>
              <a:defRPr b="1" sz="16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7" name="Google Shape;1817;p43"/>
          <p:cNvSpPr txBox="1"/>
          <p:nvPr>
            <p:ph idx="2" type="subTitle"/>
          </p:nvPr>
        </p:nvSpPr>
        <p:spPr>
          <a:xfrm>
            <a:off x="258867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18" name="Google Shape;1818;p43"/>
          <p:cNvSpPr txBox="1"/>
          <p:nvPr>
            <p:ph idx="3" type="subTitle"/>
          </p:nvPr>
        </p:nvSpPr>
        <p:spPr>
          <a:xfrm>
            <a:off x="258867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ibre Franklin Black"/>
              <a:buNone/>
              <a:defRPr b="1" sz="1600">
                <a:solidFill>
                  <a:schemeClr val="accent6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19" name="Google Shape;1819;p43"/>
          <p:cNvSpPr txBox="1"/>
          <p:nvPr>
            <p:ph idx="4" type="subTitle"/>
          </p:nvPr>
        </p:nvSpPr>
        <p:spPr>
          <a:xfrm>
            <a:off x="258867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0" name="Google Shape;1820;p43"/>
          <p:cNvSpPr txBox="1"/>
          <p:nvPr>
            <p:ph idx="5" type="subTitle"/>
          </p:nvPr>
        </p:nvSpPr>
        <p:spPr>
          <a:xfrm>
            <a:off x="7120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ibre Franklin Black"/>
              <a:buNone/>
              <a:defRPr b="1" sz="1600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21" name="Google Shape;1821;p43"/>
          <p:cNvSpPr txBox="1"/>
          <p:nvPr>
            <p:ph idx="6" type="subTitle"/>
          </p:nvPr>
        </p:nvSpPr>
        <p:spPr>
          <a:xfrm>
            <a:off x="7120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2" name="Google Shape;1822;p43"/>
          <p:cNvSpPr txBox="1"/>
          <p:nvPr>
            <p:ph idx="7" type="subTitle"/>
          </p:nvPr>
        </p:nvSpPr>
        <p:spPr>
          <a:xfrm>
            <a:off x="7120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Libre Franklin Black"/>
              <a:buNone/>
              <a:defRPr b="1" sz="1600">
                <a:solidFill>
                  <a:schemeClr val="accent5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20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23" name="Google Shape;1823;p43"/>
          <p:cNvSpPr txBox="1"/>
          <p:nvPr>
            <p:ph idx="8" type="subTitle"/>
          </p:nvPr>
        </p:nvSpPr>
        <p:spPr>
          <a:xfrm>
            <a:off x="7120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4" name="Google Shape;1824;p43"/>
          <p:cNvSpPr txBox="1"/>
          <p:nvPr>
            <p:ph idx="9" type="subTitle"/>
          </p:nvPr>
        </p:nvSpPr>
        <p:spPr>
          <a:xfrm>
            <a:off x="4465320" y="3315200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Libre Franklin Black"/>
              <a:buNone/>
              <a:defRPr b="1" sz="1600">
                <a:solidFill>
                  <a:schemeClr val="accent4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25" name="Google Shape;1825;p43"/>
          <p:cNvSpPr txBox="1"/>
          <p:nvPr>
            <p:ph idx="13" type="subTitle"/>
          </p:nvPr>
        </p:nvSpPr>
        <p:spPr>
          <a:xfrm>
            <a:off x="4465320" y="3609313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6" name="Google Shape;1826;p43"/>
          <p:cNvSpPr txBox="1"/>
          <p:nvPr>
            <p:ph idx="14" type="subTitle"/>
          </p:nvPr>
        </p:nvSpPr>
        <p:spPr>
          <a:xfrm>
            <a:off x="4465320" y="1485213"/>
            <a:ext cx="1494000" cy="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Libre Franklin Black"/>
              <a:buNone/>
              <a:defRPr b="1" sz="1600">
                <a:solidFill>
                  <a:schemeClr val="accent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2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27" name="Google Shape;1827;p43"/>
          <p:cNvSpPr txBox="1"/>
          <p:nvPr>
            <p:ph idx="15" type="subTitle"/>
          </p:nvPr>
        </p:nvSpPr>
        <p:spPr>
          <a:xfrm>
            <a:off x="4465320" y="1771088"/>
            <a:ext cx="14940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1828" name="Google Shape;1828;p43"/>
          <p:cNvSpPr txBox="1"/>
          <p:nvPr>
            <p:ph type="title"/>
          </p:nvPr>
        </p:nvSpPr>
        <p:spPr>
          <a:xfrm>
            <a:off x="713225" y="539500"/>
            <a:ext cx="53883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 ">
  <p:cSld name="TITLE_ONLY_5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4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 ">
  <p:cSld name="TITLE_ONLY_4_1"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5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1" name="Google Shape;1861;p45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62" name="Google Shape;1862;p45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4" name="Google Shape;1864;p45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65" name="Google Shape;1865;p45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45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81" name="Google Shape;1881;p4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7" name="Google Shape;1887;p45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4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89" name="Google Shape;1889;p45"/>
          <p:cNvSpPr/>
          <p:nvPr/>
        </p:nvSpPr>
        <p:spPr>
          <a:xfrm rot="2700000">
            <a:off x="645049" y="4829163"/>
            <a:ext cx="150468" cy="15046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0" name="Google Shape;1890;p45"/>
          <p:cNvGrpSpPr/>
          <p:nvPr/>
        </p:nvGrpSpPr>
        <p:grpSpPr>
          <a:xfrm flipH="1">
            <a:off x="-6" y="4819003"/>
            <a:ext cx="279631" cy="259804"/>
            <a:chOff x="6672" y="3464315"/>
            <a:chExt cx="279631" cy="259804"/>
          </a:xfrm>
        </p:grpSpPr>
        <p:sp>
          <p:nvSpPr>
            <p:cNvPr id="1891" name="Google Shape;1891;p45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0" name="Google Shape;1900;p45"/>
          <p:cNvSpPr/>
          <p:nvPr/>
        </p:nvSpPr>
        <p:spPr>
          <a:xfrm>
            <a:off x="7222315" y="4829163"/>
            <a:ext cx="150474" cy="150474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45"/>
          <p:cNvSpPr/>
          <p:nvPr/>
        </p:nvSpPr>
        <p:spPr>
          <a:xfrm rot="151">
            <a:off x="4171872" y="4843362"/>
            <a:ext cx="296372" cy="296366"/>
          </a:xfrm>
          <a:custGeom>
            <a:rect b="b" l="l" r="r" t="t"/>
            <a:pathLst>
              <a:path extrusionOk="0" h="2596" w="2596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45"/>
          <p:cNvSpPr/>
          <p:nvPr/>
        </p:nvSpPr>
        <p:spPr>
          <a:xfrm>
            <a:off x="5803171" y="4841498"/>
            <a:ext cx="150487" cy="150458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45"/>
          <p:cNvSpPr/>
          <p:nvPr/>
        </p:nvSpPr>
        <p:spPr>
          <a:xfrm>
            <a:off x="3687139" y="4829162"/>
            <a:ext cx="150472" cy="150472"/>
          </a:xfrm>
          <a:custGeom>
            <a:rect b="b" l="l" r="r" t="t"/>
            <a:pathLst>
              <a:path extrusionOk="0" h="5954" w="5954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45"/>
          <p:cNvSpPr/>
          <p:nvPr/>
        </p:nvSpPr>
        <p:spPr>
          <a:xfrm>
            <a:off x="1160940" y="4891689"/>
            <a:ext cx="600182" cy="81785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45"/>
          <p:cNvSpPr/>
          <p:nvPr/>
        </p:nvSpPr>
        <p:spPr>
          <a:xfrm>
            <a:off x="6287919" y="4908007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45"/>
          <p:cNvSpPr/>
          <p:nvPr/>
        </p:nvSpPr>
        <p:spPr>
          <a:xfrm>
            <a:off x="2752743" y="4916814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7" name="Google Shape;1907;p45"/>
          <p:cNvGrpSpPr/>
          <p:nvPr/>
        </p:nvGrpSpPr>
        <p:grpSpPr>
          <a:xfrm rot="-2609567">
            <a:off x="7814393" y="4639761"/>
            <a:ext cx="544996" cy="529317"/>
            <a:chOff x="493977" y="4202564"/>
            <a:chExt cx="544967" cy="529288"/>
          </a:xfrm>
        </p:grpSpPr>
        <p:sp>
          <p:nvSpPr>
            <p:cNvPr id="1908" name="Google Shape;1908;p45"/>
            <p:cNvSpPr/>
            <p:nvPr/>
          </p:nvSpPr>
          <p:spPr>
            <a:xfrm flipH="1" rot="2549225">
              <a:off x="574668" y="4292653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 flipH="1" rot="2549225">
              <a:off x="661236" y="4371942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 flipH="1" rot="2549225">
              <a:off x="747549" y="4450984"/>
              <a:ext cx="38128" cy="32686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 flipH="1" rot="2549225">
              <a:off x="833830" y="453002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 flipH="1" rot="2549225">
              <a:off x="920115" y="4609055"/>
              <a:ext cx="38160" cy="32686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 flipH="1" rot="2549225">
              <a:off x="649189" y="421111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 flipH="1" rot="2549225">
              <a:off x="735758" y="4290404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 flipH="1" rot="2549225">
              <a:off x="822071" y="4369445"/>
              <a:ext cx="38128" cy="33038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 flipH="1" rot="2549225">
              <a:off x="908352" y="4448486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 flipH="1" rot="2549225">
              <a:off x="994637" y="4527517"/>
              <a:ext cx="38160" cy="33038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 flipH="1" rot="2549225">
              <a:off x="500103" y="437391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 flipH="1" rot="2549225">
              <a:off x="586671" y="4453208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flipH="1" rot="2549225">
              <a:off x="672984" y="4532249"/>
              <a:ext cx="38128" cy="32974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 flipH="1" rot="2549225">
              <a:off x="759265" y="4611290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 flipH="1" rot="2549225">
              <a:off x="845550" y="4690321"/>
              <a:ext cx="38160" cy="32974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3" name="Google Shape;1923;p45"/>
          <p:cNvSpPr/>
          <p:nvPr/>
        </p:nvSpPr>
        <p:spPr>
          <a:xfrm rot="5405778">
            <a:off x="2167682" y="4771188"/>
            <a:ext cx="178500" cy="322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45"/>
          <p:cNvSpPr/>
          <p:nvPr/>
        </p:nvSpPr>
        <p:spPr>
          <a:xfrm>
            <a:off x="4802505" y="4818900"/>
            <a:ext cx="171000" cy="1710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45"/>
          <p:cNvSpPr/>
          <p:nvPr/>
        </p:nvSpPr>
        <p:spPr>
          <a:xfrm>
            <a:off x="8800993" y="4654980"/>
            <a:ext cx="336300" cy="31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6" name="Google Shape;1926;p45"/>
          <p:cNvGrpSpPr/>
          <p:nvPr/>
        </p:nvGrpSpPr>
        <p:grpSpPr>
          <a:xfrm rot="10800000">
            <a:off x="5307765" y="4815452"/>
            <a:ext cx="161145" cy="262744"/>
            <a:chOff x="8814523" y="4301099"/>
            <a:chExt cx="181204" cy="295450"/>
          </a:xfrm>
        </p:grpSpPr>
        <p:sp>
          <p:nvSpPr>
            <p:cNvPr id="1927" name="Google Shape;1927;p45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 ">
  <p:cSld name="TITLE_ONLY_3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46"/>
          <p:cNvGrpSpPr/>
          <p:nvPr/>
        </p:nvGrpSpPr>
        <p:grpSpPr>
          <a:xfrm rot="10800000">
            <a:off x="8877767" y="639515"/>
            <a:ext cx="154517" cy="442886"/>
            <a:chOff x="8846561" y="2782361"/>
            <a:chExt cx="154517" cy="442886"/>
          </a:xfrm>
        </p:grpSpPr>
        <p:sp>
          <p:nvSpPr>
            <p:cNvPr id="1935" name="Google Shape;1935;p4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7" name="Google Shape;1937;p46"/>
          <p:cNvGrpSpPr/>
          <p:nvPr/>
        </p:nvGrpSpPr>
        <p:grpSpPr>
          <a:xfrm rot="10800000">
            <a:off x="8430719" y="140528"/>
            <a:ext cx="601568" cy="300960"/>
            <a:chOff x="5615619" y="2077286"/>
            <a:chExt cx="601568" cy="300960"/>
          </a:xfrm>
        </p:grpSpPr>
        <p:sp>
          <p:nvSpPr>
            <p:cNvPr id="1938" name="Google Shape;1938;p4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3" name="Google Shape;1953;p46"/>
          <p:cNvSpPr/>
          <p:nvPr/>
        </p:nvSpPr>
        <p:spPr>
          <a:xfrm flipH="1" rot="10800000">
            <a:off x="1414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4" name="Google Shape;1954;p46"/>
          <p:cNvGrpSpPr/>
          <p:nvPr/>
        </p:nvGrpSpPr>
        <p:grpSpPr>
          <a:xfrm flipH="1" rot="10800000">
            <a:off x="127186" y="434639"/>
            <a:ext cx="181204" cy="295450"/>
            <a:chOff x="8814523" y="4301099"/>
            <a:chExt cx="181204" cy="295450"/>
          </a:xfrm>
        </p:grpSpPr>
        <p:sp>
          <p:nvSpPr>
            <p:cNvPr id="1955" name="Google Shape;1955;p4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1" name="Google Shape;1961;p46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4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 ">
  <p:cSld name="TITLE_ONLY_2_2"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47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1965" name="Google Shape;1965;p47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47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1968" name="Google Shape;1968;p4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4" name="Google Shape;1974;p47"/>
          <p:cNvSpPr/>
          <p:nvPr/>
        </p:nvSpPr>
        <p:spPr>
          <a:xfrm flipH="1">
            <a:off x="8904733" y="230154"/>
            <a:ext cx="188594" cy="188947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5" name="Google Shape;1975;p47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1976" name="Google Shape;1976;p47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47"/>
          <p:cNvSpPr/>
          <p:nvPr/>
        </p:nvSpPr>
        <p:spPr>
          <a:xfrm flipH="1" rot="10800000">
            <a:off x="8853724" y="3120565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47"/>
          <p:cNvSpPr/>
          <p:nvPr/>
        </p:nvSpPr>
        <p:spPr>
          <a:xfrm flipH="1" rot="10800000">
            <a:off x="-4" y="-10"/>
            <a:ext cx="290606" cy="2022935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47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 ">
  <p:cSld name="TITLE_ONLY_2_1_2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8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3" name="Google Shape;1983;p48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984" name="Google Shape;1984;p4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6" name="Google Shape;1986;p48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987" name="Google Shape;1987;p48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03" name="Google Shape;2003;p4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9" name="Google Shape;2009;p48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4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">
  <p:cSld name="TITLE_ONLY_2_1_1_1"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49"/>
          <p:cNvSpPr/>
          <p:nvPr/>
        </p:nvSpPr>
        <p:spPr>
          <a:xfrm flipH="1" rot="10800000">
            <a:off x="-575" y="4654964"/>
            <a:ext cx="9145168" cy="488536"/>
          </a:xfrm>
          <a:custGeom>
            <a:rect b="b" l="l" r="r" t="t"/>
            <a:pathLst>
              <a:path extrusionOk="0" h="27683" w="285608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49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4" name="Google Shape;2014;p49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015" name="Google Shape;2015;p4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7" name="Google Shape;2017;p49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2018" name="Google Shape;2018;p49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9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9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9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9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9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9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9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9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9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9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9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9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9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9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3" name="Google Shape;2033;p49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34" name="Google Shape;2034;p4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0" name="Google Shape;2040;p4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 ">
  <p:cSld name="TITLE_ONLY_1_1"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50"/>
          <p:cNvSpPr/>
          <p:nvPr/>
        </p:nvSpPr>
        <p:spPr>
          <a:xfrm>
            <a:off x="8896251" y="151600"/>
            <a:ext cx="129912" cy="129876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3" name="Google Shape;2043;p50"/>
          <p:cNvGrpSpPr/>
          <p:nvPr/>
        </p:nvGrpSpPr>
        <p:grpSpPr>
          <a:xfrm>
            <a:off x="8914027" y="1416159"/>
            <a:ext cx="118484" cy="339650"/>
            <a:chOff x="8846561" y="2782361"/>
            <a:chExt cx="154517" cy="442886"/>
          </a:xfrm>
        </p:grpSpPr>
        <p:sp>
          <p:nvSpPr>
            <p:cNvPr id="2044" name="Google Shape;2044;p5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6" name="Google Shape;2046;p50"/>
          <p:cNvGrpSpPr/>
          <p:nvPr/>
        </p:nvGrpSpPr>
        <p:grpSpPr>
          <a:xfrm>
            <a:off x="8846173" y="3319249"/>
            <a:ext cx="181204" cy="295450"/>
            <a:chOff x="8814523" y="4301099"/>
            <a:chExt cx="181204" cy="295450"/>
          </a:xfrm>
        </p:grpSpPr>
        <p:sp>
          <p:nvSpPr>
            <p:cNvPr id="2047" name="Google Shape;2047;p5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50"/>
          <p:cNvGrpSpPr/>
          <p:nvPr/>
        </p:nvGrpSpPr>
        <p:grpSpPr>
          <a:xfrm rot="10800000">
            <a:off x="199092" y="191598"/>
            <a:ext cx="359410" cy="333926"/>
            <a:chOff x="6672" y="3464315"/>
            <a:chExt cx="279631" cy="259804"/>
          </a:xfrm>
        </p:grpSpPr>
        <p:sp>
          <p:nvSpPr>
            <p:cNvPr id="2054" name="Google Shape;2054;p50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3" name="Google Shape;2063;p50"/>
          <p:cNvSpPr/>
          <p:nvPr/>
        </p:nvSpPr>
        <p:spPr>
          <a:xfrm>
            <a:off x="199102" y="957834"/>
            <a:ext cx="118489" cy="118206"/>
          </a:xfrm>
          <a:custGeom>
            <a:rect b="b" l="l" r="r" t="t"/>
            <a:pathLst>
              <a:path extrusionOk="0" h="4811" w="4823">
                <a:moveTo>
                  <a:pt x="762" y="1"/>
                </a:moveTo>
                <a:lnTo>
                  <a:pt x="0" y="763"/>
                </a:lnTo>
                <a:lnTo>
                  <a:pt x="1643" y="2406"/>
                </a:lnTo>
                <a:lnTo>
                  <a:pt x="0" y="4049"/>
                </a:lnTo>
                <a:lnTo>
                  <a:pt x="762" y="4811"/>
                </a:lnTo>
                <a:lnTo>
                  <a:pt x="2417" y="3168"/>
                </a:lnTo>
                <a:lnTo>
                  <a:pt x="4060" y="4811"/>
                </a:lnTo>
                <a:lnTo>
                  <a:pt x="4822" y="4049"/>
                </a:lnTo>
                <a:lnTo>
                  <a:pt x="3179" y="2406"/>
                </a:lnTo>
                <a:lnTo>
                  <a:pt x="4822" y="763"/>
                </a:lnTo>
                <a:lnTo>
                  <a:pt x="4060" y="1"/>
                </a:lnTo>
                <a:lnTo>
                  <a:pt x="2417" y="1644"/>
                </a:lnTo>
                <a:lnTo>
                  <a:pt x="7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50"/>
          <p:cNvSpPr txBox="1"/>
          <p:nvPr>
            <p:ph idx="1" type="subTitle"/>
          </p:nvPr>
        </p:nvSpPr>
        <p:spPr>
          <a:xfrm>
            <a:off x="943350" y="2370625"/>
            <a:ext cx="2615700" cy="14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065" name="Google Shape;2065;p50"/>
          <p:cNvSpPr txBox="1"/>
          <p:nvPr>
            <p:ph type="title"/>
          </p:nvPr>
        </p:nvSpPr>
        <p:spPr>
          <a:xfrm>
            <a:off x="943350" y="1076050"/>
            <a:ext cx="2721300" cy="1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9" name="Google Shape;289;p6"/>
          <p:cNvSpPr/>
          <p:nvPr/>
        </p:nvSpPr>
        <p:spPr>
          <a:xfrm>
            <a:off x="111686" y="4891072"/>
            <a:ext cx="634593" cy="86652"/>
          </a:xfrm>
          <a:custGeom>
            <a:rect b="b" l="l" r="r" t="t"/>
            <a:pathLst>
              <a:path extrusionOk="0" h="3954" w="28957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 flipH="1" rot="10800000">
            <a:off x="8834091" y="1405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flipH="1" rot="10800000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92" name="Google Shape;292;p6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flipH="1" rot="10800000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95" name="Google Shape;295;p6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 flipH="1" rot="10800000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302" name="Google Shape;302;p6"/>
            <p:cNvSpPr/>
            <p:nvPr/>
          </p:nvSpPr>
          <p:spPr>
            <a:xfrm>
              <a:off x="5615619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754470" y="2208512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893705" y="2208512"/>
              <a:ext cx="45397" cy="38894"/>
            </a:xfrm>
            <a:custGeom>
              <a:rect b="b" l="l" r="r" t="t"/>
              <a:pathLst>
                <a:path extrusionOk="0" h="1214" w="1417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032908" y="2208416"/>
              <a:ext cx="45301" cy="38990"/>
            </a:xfrm>
            <a:custGeom>
              <a:rect b="b" l="l" r="r" t="t"/>
              <a:pathLst>
                <a:path extrusionOk="0" h="1217" w="1414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171758" y="2208416"/>
              <a:ext cx="45429" cy="38990"/>
            </a:xfrm>
            <a:custGeom>
              <a:rect b="b" l="l" r="r" t="t"/>
              <a:pathLst>
                <a:path extrusionOk="0" h="1217" w="1418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15619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54470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93705" y="2077414"/>
              <a:ext cx="45397" cy="38765"/>
            </a:xfrm>
            <a:custGeom>
              <a:rect b="b" l="l" r="r" t="t"/>
              <a:pathLst>
                <a:path extrusionOk="0" h="1210" w="1417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032908" y="2077286"/>
              <a:ext cx="45045" cy="38894"/>
            </a:xfrm>
            <a:custGeom>
              <a:rect b="b" l="l" r="r" t="t"/>
              <a:pathLst>
                <a:path extrusionOk="0" h="1214" w="1406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171758" y="2077286"/>
              <a:ext cx="45429" cy="38894"/>
            </a:xfrm>
            <a:custGeom>
              <a:rect b="b" l="l" r="r" t="t"/>
              <a:pathLst>
                <a:path extrusionOk="0" h="1214" w="1418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15619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54854" y="2339641"/>
              <a:ext cx="45045" cy="38605"/>
            </a:xfrm>
            <a:custGeom>
              <a:rect b="b" l="l" r="r" t="t"/>
              <a:pathLst>
                <a:path extrusionOk="0" h="1205" w="1406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893705" y="2339641"/>
              <a:ext cx="45397" cy="38605"/>
            </a:xfrm>
            <a:custGeom>
              <a:rect b="b" l="l" r="r" t="t"/>
              <a:pathLst>
                <a:path extrusionOk="0" h="1205" w="1417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032908" y="2339481"/>
              <a:ext cx="45045" cy="38765"/>
            </a:xfrm>
            <a:custGeom>
              <a:rect b="b" l="l" r="r" t="t"/>
              <a:pathLst>
                <a:path extrusionOk="0" h="1210" w="1406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71758" y="2339481"/>
              <a:ext cx="45429" cy="38765"/>
            </a:xfrm>
            <a:custGeom>
              <a:rect b="b" l="l" r="r" t="t"/>
              <a:pathLst>
                <a:path extrusionOk="0" h="1210" w="1418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">
  <p:cSld name="MAIN_POINT_1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7" name="Google Shape;2067;p51"/>
          <p:cNvGrpSpPr/>
          <p:nvPr/>
        </p:nvGrpSpPr>
        <p:grpSpPr>
          <a:xfrm rot="10800000">
            <a:off x="5831680" y="544767"/>
            <a:ext cx="1820679" cy="2004808"/>
            <a:chOff x="143428" y="791782"/>
            <a:chExt cx="1170704" cy="1289100"/>
          </a:xfrm>
        </p:grpSpPr>
        <p:grpSp>
          <p:nvGrpSpPr>
            <p:cNvPr id="2068" name="Google Shape;2068;p51"/>
            <p:cNvGrpSpPr/>
            <p:nvPr/>
          </p:nvGrpSpPr>
          <p:grpSpPr>
            <a:xfrm>
              <a:off x="143428" y="855893"/>
              <a:ext cx="1165832" cy="1165529"/>
              <a:chOff x="3372319" y="4143117"/>
              <a:chExt cx="1482115" cy="1481730"/>
            </a:xfrm>
          </p:grpSpPr>
          <p:sp>
            <p:nvSpPr>
              <p:cNvPr id="2069" name="Google Shape;2069;p51"/>
              <p:cNvSpPr/>
              <p:nvPr/>
            </p:nvSpPr>
            <p:spPr>
              <a:xfrm>
                <a:off x="3372319" y="4143117"/>
                <a:ext cx="1482115" cy="1481730"/>
              </a:xfrm>
              <a:custGeom>
                <a:rect b="b" l="l" r="r" t="t"/>
                <a:pathLst>
                  <a:path extrusionOk="0" h="46185" w="46197">
                    <a:moveTo>
                      <a:pt x="23099" y="191"/>
                    </a:moveTo>
                    <a:cubicBezTo>
                      <a:pt x="35719" y="191"/>
                      <a:pt x="45994" y="10466"/>
                      <a:pt x="45994" y="23087"/>
                    </a:cubicBezTo>
                    <a:cubicBezTo>
                      <a:pt x="45994" y="35719"/>
                      <a:pt x="35719" y="45994"/>
                      <a:pt x="23099" y="45994"/>
                    </a:cubicBezTo>
                    <a:cubicBezTo>
                      <a:pt x="10466" y="45994"/>
                      <a:pt x="203" y="35719"/>
                      <a:pt x="203" y="23087"/>
                    </a:cubicBezTo>
                    <a:cubicBezTo>
                      <a:pt x="203" y="10466"/>
                      <a:pt x="10466" y="191"/>
                      <a:pt x="23099" y="191"/>
                    </a:cubicBezTo>
                    <a:close/>
                    <a:moveTo>
                      <a:pt x="23099" y="0"/>
                    </a:moveTo>
                    <a:cubicBezTo>
                      <a:pt x="10359" y="0"/>
                      <a:pt x="0" y="10359"/>
                      <a:pt x="0" y="23087"/>
                    </a:cubicBezTo>
                    <a:cubicBezTo>
                      <a:pt x="0" y="35826"/>
                      <a:pt x="10359" y="46185"/>
                      <a:pt x="23099" y="46185"/>
                    </a:cubicBezTo>
                    <a:cubicBezTo>
                      <a:pt x="35826" y="46185"/>
                      <a:pt x="46197" y="35826"/>
                      <a:pt x="46197" y="23087"/>
                    </a:cubicBezTo>
                    <a:cubicBezTo>
                      <a:pt x="46197" y="10359"/>
                      <a:pt x="35838" y="0"/>
                      <a:pt x="23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1"/>
              <p:cNvSpPr/>
              <p:nvPr/>
            </p:nvSpPr>
            <p:spPr>
              <a:xfrm>
                <a:off x="3416240" y="4187038"/>
                <a:ext cx="1394273" cy="1393888"/>
              </a:xfrm>
              <a:custGeom>
                <a:rect b="b" l="l" r="r" t="t"/>
                <a:pathLst>
                  <a:path extrusionOk="0" h="43447" w="43459">
                    <a:moveTo>
                      <a:pt x="21730" y="191"/>
                    </a:moveTo>
                    <a:cubicBezTo>
                      <a:pt x="33600" y="191"/>
                      <a:pt x="43256" y="9847"/>
                      <a:pt x="43256" y="21718"/>
                    </a:cubicBezTo>
                    <a:cubicBezTo>
                      <a:pt x="43256" y="33600"/>
                      <a:pt x="33600" y="43256"/>
                      <a:pt x="21730" y="43256"/>
                    </a:cubicBezTo>
                    <a:cubicBezTo>
                      <a:pt x="9859" y="43256"/>
                      <a:pt x="203" y="33600"/>
                      <a:pt x="203" y="21718"/>
                    </a:cubicBezTo>
                    <a:cubicBezTo>
                      <a:pt x="203" y="9847"/>
                      <a:pt x="9859" y="191"/>
                      <a:pt x="21730" y="191"/>
                    </a:cubicBezTo>
                    <a:close/>
                    <a:moveTo>
                      <a:pt x="21730" y="1"/>
                    </a:moveTo>
                    <a:cubicBezTo>
                      <a:pt x="9752" y="1"/>
                      <a:pt x="1" y="9740"/>
                      <a:pt x="1" y="21718"/>
                    </a:cubicBezTo>
                    <a:cubicBezTo>
                      <a:pt x="1" y="33707"/>
                      <a:pt x="9752" y="43446"/>
                      <a:pt x="21730" y="43446"/>
                    </a:cubicBezTo>
                    <a:cubicBezTo>
                      <a:pt x="33707" y="43446"/>
                      <a:pt x="43459" y="33707"/>
                      <a:pt x="43459" y="21718"/>
                    </a:cubicBezTo>
                    <a:cubicBezTo>
                      <a:pt x="43459" y="9740"/>
                      <a:pt x="33707" y="1"/>
                      <a:pt x="217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1"/>
              <p:cNvSpPr/>
              <p:nvPr/>
            </p:nvSpPr>
            <p:spPr>
              <a:xfrm>
                <a:off x="3460161" y="4230959"/>
                <a:ext cx="1306431" cy="1306046"/>
              </a:xfrm>
              <a:custGeom>
                <a:rect b="b" l="l" r="r" t="t"/>
                <a:pathLst>
                  <a:path extrusionOk="0" h="40709" w="40721">
                    <a:moveTo>
                      <a:pt x="20361" y="191"/>
                    </a:moveTo>
                    <a:cubicBezTo>
                      <a:pt x="31481" y="191"/>
                      <a:pt x="40518" y="9240"/>
                      <a:pt x="40518" y="20361"/>
                    </a:cubicBezTo>
                    <a:cubicBezTo>
                      <a:pt x="40518" y="31469"/>
                      <a:pt x="31481" y="40518"/>
                      <a:pt x="20361" y="40518"/>
                    </a:cubicBezTo>
                    <a:cubicBezTo>
                      <a:pt x="9240" y="40518"/>
                      <a:pt x="203" y="31469"/>
                      <a:pt x="203" y="20361"/>
                    </a:cubicBezTo>
                    <a:cubicBezTo>
                      <a:pt x="203" y="9240"/>
                      <a:pt x="9240" y="191"/>
                      <a:pt x="20361" y="191"/>
                    </a:cubicBezTo>
                    <a:close/>
                    <a:moveTo>
                      <a:pt x="20361" y="1"/>
                    </a:moveTo>
                    <a:cubicBezTo>
                      <a:pt x="9133" y="1"/>
                      <a:pt x="1" y="9121"/>
                      <a:pt x="1" y="20349"/>
                    </a:cubicBezTo>
                    <a:cubicBezTo>
                      <a:pt x="1" y="31576"/>
                      <a:pt x="9133" y="40708"/>
                      <a:pt x="20361" y="40708"/>
                    </a:cubicBezTo>
                    <a:cubicBezTo>
                      <a:pt x="31588" y="40708"/>
                      <a:pt x="40720" y="31576"/>
                      <a:pt x="40720" y="20349"/>
                    </a:cubicBezTo>
                    <a:cubicBezTo>
                      <a:pt x="40720" y="9133"/>
                      <a:pt x="31588" y="1"/>
                      <a:pt x="203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1"/>
              <p:cNvSpPr/>
              <p:nvPr/>
            </p:nvSpPr>
            <p:spPr>
              <a:xfrm>
                <a:off x="3455958" y="4274751"/>
                <a:ext cx="1266713" cy="1218686"/>
              </a:xfrm>
              <a:custGeom>
                <a:rect b="b" l="l" r="r" t="t"/>
                <a:pathLst>
                  <a:path extrusionOk="0" h="37986" w="39483">
                    <a:moveTo>
                      <a:pt x="20492" y="196"/>
                    </a:moveTo>
                    <a:cubicBezTo>
                      <a:pt x="30862" y="208"/>
                      <a:pt x="39268" y="8613"/>
                      <a:pt x="39280" y="18984"/>
                    </a:cubicBezTo>
                    <a:cubicBezTo>
                      <a:pt x="39280" y="26592"/>
                      <a:pt x="34708" y="33438"/>
                      <a:pt x="27683" y="36355"/>
                    </a:cubicBezTo>
                    <a:cubicBezTo>
                      <a:pt x="25358" y="37316"/>
                      <a:pt x="22916" y="37784"/>
                      <a:pt x="20496" y="37784"/>
                    </a:cubicBezTo>
                    <a:cubicBezTo>
                      <a:pt x="15604" y="37784"/>
                      <a:pt x="10797" y="35875"/>
                      <a:pt x="7204" y="32283"/>
                    </a:cubicBezTo>
                    <a:cubicBezTo>
                      <a:pt x="1823" y="26901"/>
                      <a:pt x="215" y="18817"/>
                      <a:pt x="3132" y="11792"/>
                    </a:cubicBezTo>
                    <a:cubicBezTo>
                      <a:pt x="6037" y="4779"/>
                      <a:pt x="12884" y="196"/>
                      <a:pt x="20492" y="196"/>
                    </a:cubicBezTo>
                    <a:close/>
                    <a:moveTo>
                      <a:pt x="20497" y="0"/>
                    </a:moveTo>
                    <a:cubicBezTo>
                      <a:pt x="15553" y="0"/>
                      <a:pt x="10694" y="1932"/>
                      <a:pt x="7061" y="5565"/>
                    </a:cubicBezTo>
                    <a:cubicBezTo>
                      <a:pt x="1632" y="10995"/>
                      <a:pt x="1" y="19162"/>
                      <a:pt x="2942" y="26258"/>
                    </a:cubicBezTo>
                    <a:cubicBezTo>
                      <a:pt x="5883" y="33354"/>
                      <a:pt x="12812" y="37986"/>
                      <a:pt x="20492" y="37986"/>
                    </a:cubicBezTo>
                    <a:cubicBezTo>
                      <a:pt x="30969" y="37962"/>
                      <a:pt x="39470" y="29473"/>
                      <a:pt x="39482" y="18996"/>
                    </a:cubicBezTo>
                    <a:cubicBezTo>
                      <a:pt x="39482" y="11304"/>
                      <a:pt x="34851" y="4387"/>
                      <a:pt x="27754" y="1446"/>
                    </a:cubicBezTo>
                    <a:cubicBezTo>
                      <a:pt x="25406" y="473"/>
                      <a:pt x="22941" y="0"/>
                      <a:pt x="204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1"/>
              <p:cNvSpPr/>
              <p:nvPr/>
            </p:nvSpPr>
            <p:spPr>
              <a:xfrm>
                <a:off x="3503344" y="4318608"/>
                <a:ext cx="1175374" cy="1130908"/>
              </a:xfrm>
              <a:custGeom>
                <a:rect b="b" l="l" r="r" t="t"/>
                <a:pathLst>
                  <a:path extrusionOk="0" h="35250" w="36636">
                    <a:moveTo>
                      <a:pt x="19015" y="198"/>
                    </a:moveTo>
                    <a:cubicBezTo>
                      <a:pt x="28635" y="210"/>
                      <a:pt x="36433" y="8008"/>
                      <a:pt x="36433" y="17617"/>
                    </a:cubicBezTo>
                    <a:cubicBezTo>
                      <a:pt x="36433" y="24665"/>
                      <a:pt x="32195" y="31023"/>
                      <a:pt x="25682" y="33726"/>
                    </a:cubicBezTo>
                    <a:cubicBezTo>
                      <a:pt x="23528" y="34616"/>
                      <a:pt x="21266" y="35049"/>
                      <a:pt x="19024" y="35049"/>
                    </a:cubicBezTo>
                    <a:cubicBezTo>
                      <a:pt x="14488" y="35049"/>
                      <a:pt x="10030" y="33278"/>
                      <a:pt x="6692" y="29940"/>
                    </a:cubicBezTo>
                    <a:cubicBezTo>
                      <a:pt x="1703" y="24963"/>
                      <a:pt x="215" y="17462"/>
                      <a:pt x="2917" y="10949"/>
                    </a:cubicBezTo>
                    <a:cubicBezTo>
                      <a:pt x="5608" y="4436"/>
                      <a:pt x="11966" y="198"/>
                      <a:pt x="19015" y="198"/>
                    </a:cubicBezTo>
                    <a:close/>
                    <a:moveTo>
                      <a:pt x="19021" y="1"/>
                    </a:moveTo>
                    <a:cubicBezTo>
                      <a:pt x="14435" y="1"/>
                      <a:pt x="9927" y="1793"/>
                      <a:pt x="6549" y="5163"/>
                    </a:cubicBezTo>
                    <a:cubicBezTo>
                      <a:pt x="1512" y="10199"/>
                      <a:pt x="0" y="17783"/>
                      <a:pt x="2727" y="24367"/>
                    </a:cubicBezTo>
                    <a:cubicBezTo>
                      <a:pt x="5465" y="30952"/>
                      <a:pt x="11883" y="35250"/>
                      <a:pt x="19015" y="35250"/>
                    </a:cubicBezTo>
                    <a:cubicBezTo>
                      <a:pt x="28742" y="35238"/>
                      <a:pt x="36624" y="27356"/>
                      <a:pt x="36636" y="17617"/>
                    </a:cubicBezTo>
                    <a:cubicBezTo>
                      <a:pt x="36636" y="10497"/>
                      <a:pt x="32338" y="4067"/>
                      <a:pt x="25754" y="1341"/>
                    </a:cubicBezTo>
                    <a:cubicBezTo>
                      <a:pt x="23575" y="439"/>
                      <a:pt x="21289" y="1"/>
                      <a:pt x="190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1"/>
              <p:cNvSpPr/>
              <p:nvPr/>
            </p:nvSpPr>
            <p:spPr>
              <a:xfrm>
                <a:off x="3550698" y="4362497"/>
                <a:ext cx="1084100" cy="1043098"/>
              </a:xfrm>
              <a:custGeom>
                <a:rect b="b" l="l" r="r" t="t"/>
                <a:pathLst>
                  <a:path extrusionOk="0" h="32513" w="33791">
                    <a:moveTo>
                      <a:pt x="17539" y="199"/>
                    </a:moveTo>
                    <a:cubicBezTo>
                      <a:pt x="26397" y="211"/>
                      <a:pt x="33588" y="7390"/>
                      <a:pt x="33588" y="16249"/>
                    </a:cubicBezTo>
                    <a:cubicBezTo>
                      <a:pt x="33588" y="22749"/>
                      <a:pt x="29683" y="28607"/>
                      <a:pt x="23682" y="31084"/>
                    </a:cubicBezTo>
                    <a:cubicBezTo>
                      <a:pt x="21693" y="31909"/>
                      <a:pt x="19604" y="32310"/>
                      <a:pt x="17533" y="32310"/>
                    </a:cubicBezTo>
                    <a:cubicBezTo>
                      <a:pt x="13357" y="32310"/>
                      <a:pt x="9252" y="30679"/>
                      <a:pt x="6180" y="27607"/>
                    </a:cubicBezTo>
                    <a:cubicBezTo>
                      <a:pt x="1596" y="23011"/>
                      <a:pt x="215" y="16106"/>
                      <a:pt x="2703" y="10105"/>
                    </a:cubicBezTo>
                    <a:cubicBezTo>
                      <a:pt x="5192" y="4104"/>
                      <a:pt x="11038" y="199"/>
                      <a:pt x="17539" y="199"/>
                    </a:cubicBezTo>
                    <a:close/>
                    <a:moveTo>
                      <a:pt x="17544" y="0"/>
                    </a:moveTo>
                    <a:cubicBezTo>
                      <a:pt x="13314" y="0"/>
                      <a:pt x="9156" y="1652"/>
                      <a:pt x="6049" y="4759"/>
                    </a:cubicBezTo>
                    <a:cubicBezTo>
                      <a:pt x="1394" y="9414"/>
                      <a:pt x="1" y="16403"/>
                      <a:pt x="2525" y="22476"/>
                    </a:cubicBezTo>
                    <a:cubicBezTo>
                      <a:pt x="5037" y="28548"/>
                      <a:pt x="10966" y="32513"/>
                      <a:pt x="17539" y="32513"/>
                    </a:cubicBezTo>
                    <a:cubicBezTo>
                      <a:pt x="26516" y="32501"/>
                      <a:pt x="33779" y="25226"/>
                      <a:pt x="33791" y="16249"/>
                    </a:cubicBezTo>
                    <a:cubicBezTo>
                      <a:pt x="33791" y="9676"/>
                      <a:pt x="29826" y="3747"/>
                      <a:pt x="23754" y="1235"/>
                    </a:cubicBezTo>
                    <a:cubicBezTo>
                      <a:pt x="21745" y="404"/>
                      <a:pt x="19636" y="0"/>
                      <a:pt x="175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1"/>
              <p:cNvSpPr/>
              <p:nvPr/>
            </p:nvSpPr>
            <p:spPr>
              <a:xfrm>
                <a:off x="3598084" y="4406354"/>
                <a:ext cx="992793" cy="955321"/>
              </a:xfrm>
              <a:custGeom>
                <a:rect b="b" l="l" r="r" t="t"/>
                <a:pathLst>
                  <a:path extrusionOk="0" h="29777" w="30945">
                    <a:moveTo>
                      <a:pt x="16062" y="201"/>
                    </a:moveTo>
                    <a:cubicBezTo>
                      <a:pt x="24170" y="213"/>
                      <a:pt x="30742" y="6773"/>
                      <a:pt x="30754" y="14894"/>
                    </a:cubicBezTo>
                    <a:cubicBezTo>
                      <a:pt x="30754" y="20835"/>
                      <a:pt x="27170" y="26181"/>
                      <a:pt x="21681" y="28455"/>
                    </a:cubicBezTo>
                    <a:cubicBezTo>
                      <a:pt x="19862" y="29209"/>
                      <a:pt x="17950" y="29575"/>
                      <a:pt x="16055" y="29575"/>
                    </a:cubicBezTo>
                    <a:cubicBezTo>
                      <a:pt x="12235" y="29575"/>
                      <a:pt x="8481" y="28085"/>
                      <a:pt x="5679" y="25276"/>
                    </a:cubicBezTo>
                    <a:cubicBezTo>
                      <a:pt x="1476" y="21073"/>
                      <a:pt x="214" y="14751"/>
                      <a:pt x="2488" y="9262"/>
                    </a:cubicBezTo>
                    <a:cubicBezTo>
                      <a:pt x="4763" y="3773"/>
                      <a:pt x="10120" y="201"/>
                      <a:pt x="16062" y="201"/>
                    </a:cubicBezTo>
                    <a:close/>
                    <a:moveTo>
                      <a:pt x="16066" y="1"/>
                    </a:moveTo>
                    <a:cubicBezTo>
                      <a:pt x="12191" y="1"/>
                      <a:pt x="8381" y="1512"/>
                      <a:pt x="5536" y="4357"/>
                    </a:cubicBezTo>
                    <a:cubicBezTo>
                      <a:pt x="1274" y="8619"/>
                      <a:pt x="0" y="15024"/>
                      <a:pt x="2310" y="20585"/>
                    </a:cubicBezTo>
                    <a:cubicBezTo>
                      <a:pt x="4608" y="26145"/>
                      <a:pt x="10037" y="29776"/>
                      <a:pt x="16062" y="29776"/>
                    </a:cubicBezTo>
                    <a:cubicBezTo>
                      <a:pt x="24277" y="29764"/>
                      <a:pt x="30933" y="23109"/>
                      <a:pt x="30944" y="14882"/>
                    </a:cubicBezTo>
                    <a:cubicBezTo>
                      <a:pt x="30944" y="8869"/>
                      <a:pt x="27325" y="3440"/>
                      <a:pt x="21753" y="1130"/>
                    </a:cubicBezTo>
                    <a:cubicBezTo>
                      <a:pt x="19914" y="370"/>
                      <a:pt x="17982" y="1"/>
                      <a:pt x="160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1"/>
              <p:cNvSpPr/>
              <p:nvPr/>
            </p:nvSpPr>
            <p:spPr>
              <a:xfrm>
                <a:off x="3645437" y="4450339"/>
                <a:ext cx="901518" cy="867415"/>
              </a:xfrm>
              <a:custGeom>
                <a:rect b="b" l="l" r="r" t="t"/>
                <a:pathLst>
                  <a:path extrusionOk="0" h="27037" w="28100">
                    <a:moveTo>
                      <a:pt x="14586" y="199"/>
                    </a:moveTo>
                    <a:cubicBezTo>
                      <a:pt x="21944" y="199"/>
                      <a:pt x="27897" y="6164"/>
                      <a:pt x="27909" y="13523"/>
                    </a:cubicBezTo>
                    <a:cubicBezTo>
                      <a:pt x="27909" y="18904"/>
                      <a:pt x="24658" y="23762"/>
                      <a:pt x="19681" y="25822"/>
                    </a:cubicBezTo>
                    <a:cubicBezTo>
                      <a:pt x="18031" y="26505"/>
                      <a:pt x="16299" y="26837"/>
                      <a:pt x="14581" y="26837"/>
                    </a:cubicBezTo>
                    <a:cubicBezTo>
                      <a:pt x="11118" y="26837"/>
                      <a:pt x="7714" y="25487"/>
                      <a:pt x="5168" y="22940"/>
                    </a:cubicBezTo>
                    <a:cubicBezTo>
                      <a:pt x="1358" y="19130"/>
                      <a:pt x="215" y="13392"/>
                      <a:pt x="2275" y="8415"/>
                    </a:cubicBezTo>
                    <a:cubicBezTo>
                      <a:pt x="4334" y="3438"/>
                      <a:pt x="9192" y="199"/>
                      <a:pt x="14586" y="199"/>
                    </a:cubicBezTo>
                    <a:close/>
                    <a:moveTo>
                      <a:pt x="14581" y="1"/>
                    </a:moveTo>
                    <a:cubicBezTo>
                      <a:pt x="11067" y="1"/>
                      <a:pt x="7612" y="1375"/>
                      <a:pt x="5025" y="3962"/>
                    </a:cubicBezTo>
                    <a:cubicBezTo>
                      <a:pt x="1155" y="7819"/>
                      <a:pt x="0" y="13642"/>
                      <a:pt x="2096" y="18690"/>
                    </a:cubicBezTo>
                    <a:cubicBezTo>
                      <a:pt x="4191" y="23738"/>
                      <a:pt x="9121" y="27036"/>
                      <a:pt x="14586" y="27036"/>
                    </a:cubicBezTo>
                    <a:cubicBezTo>
                      <a:pt x="22051" y="27024"/>
                      <a:pt x="28099" y="20976"/>
                      <a:pt x="28099" y="13523"/>
                    </a:cubicBezTo>
                    <a:cubicBezTo>
                      <a:pt x="28099" y="8046"/>
                      <a:pt x="24813" y="3116"/>
                      <a:pt x="19753" y="1033"/>
                    </a:cubicBezTo>
                    <a:cubicBezTo>
                      <a:pt x="18080" y="338"/>
                      <a:pt x="16323" y="1"/>
                      <a:pt x="1458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1"/>
              <p:cNvSpPr/>
              <p:nvPr/>
            </p:nvSpPr>
            <p:spPr>
              <a:xfrm>
                <a:off x="3692791" y="4494228"/>
                <a:ext cx="810211" cy="779573"/>
              </a:xfrm>
              <a:custGeom>
                <a:rect b="b" l="l" r="r" t="t"/>
                <a:pathLst>
                  <a:path extrusionOk="0" h="24299" w="25254">
                    <a:moveTo>
                      <a:pt x="13110" y="201"/>
                    </a:moveTo>
                    <a:cubicBezTo>
                      <a:pt x="19706" y="201"/>
                      <a:pt x="25052" y="5547"/>
                      <a:pt x="25063" y="12155"/>
                    </a:cubicBezTo>
                    <a:cubicBezTo>
                      <a:pt x="25063" y="16988"/>
                      <a:pt x="22146" y="21346"/>
                      <a:pt x="17682" y="23192"/>
                    </a:cubicBezTo>
                    <a:cubicBezTo>
                      <a:pt x="16202" y="23803"/>
                      <a:pt x="14648" y="24101"/>
                      <a:pt x="13107" y="24101"/>
                    </a:cubicBezTo>
                    <a:cubicBezTo>
                      <a:pt x="9997" y="24101"/>
                      <a:pt x="6941" y="22889"/>
                      <a:pt x="4656" y="20596"/>
                    </a:cubicBezTo>
                    <a:cubicBezTo>
                      <a:pt x="1239" y="17179"/>
                      <a:pt x="215" y="12035"/>
                      <a:pt x="2061" y="7571"/>
                    </a:cubicBezTo>
                    <a:cubicBezTo>
                      <a:pt x="3918" y="3106"/>
                      <a:pt x="8276" y="201"/>
                      <a:pt x="13110" y="201"/>
                    </a:cubicBezTo>
                    <a:close/>
                    <a:moveTo>
                      <a:pt x="13108" y="0"/>
                    </a:moveTo>
                    <a:cubicBezTo>
                      <a:pt x="9944" y="0"/>
                      <a:pt x="6838" y="1234"/>
                      <a:pt x="4513" y="3558"/>
                    </a:cubicBezTo>
                    <a:cubicBezTo>
                      <a:pt x="1049" y="7035"/>
                      <a:pt x="1" y="12262"/>
                      <a:pt x="1882" y="16798"/>
                    </a:cubicBezTo>
                    <a:cubicBezTo>
                      <a:pt x="3763" y="21334"/>
                      <a:pt x="8192" y="24299"/>
                      <a:pt x="13110" y="24299"/>
                    </a:cubicBezTo>
                    <a:cubicBezTo>
                      <a:pt x="19813" y="24287"/>
                      <a:pt x="25254" y="18858"/>
                      <a:pt x="25254" y="12155"/>
                    </a:cubicBezTo>
                    <a:cubicBezTo>
                      <a:pt x="25254" y="7237"/>
                      <a:pt x="22301" y="2808"/>
                      <a:pt x="17765" y="927"/>
                    </a:cubicBezTo>
                    <a:cubicBezTo>
                      <a:pt x="16258" y="304"/>
                      <a:pt x="14676" y="0"/>
                      <a:pt x="131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1"/>
              <p:cNvSpPr/>
              <p:nvPr/>
            </p:nvSpPr>
            <p:spPr>
              <a:xfrm>
                <a:off x="3740177" y="4538084"/>
                <a:ext cx="719290" cy="691795"/>
              </a:xfrm>
              <a:custGeom>
                <a:rect b="b" l="l" r="r" t="t"/>
                <a:pathLst>
                  <a:path extrusionOk="0" h="21563" w="22420">
                    <a:moveTo>
                      <a:pt x="11633" y="191"/>
                    </a:moveTo>
                    <a:cubicBezTo>
                      <a:pt x="17479" y="203"/>
                      <a:pt x="22205" y="4942"/>
                      <a:pt x="22217" y="10776"/>
                    </a:cubicBezTo>
                    <a:cubicBezTo>
                      <a:pt x="22217" y="15062"/>
                      <a:pt x="19634" y="18919"/>
                      <a:pt x="15681" y="20563"/>
                    </a:cubicBezTo>
                    <a:cubicBezTo>
                      <a:pt x="14374" y="21102"/>
                      <a:pt x="13002" y="21364"/>
                      <a:pt x="11642" y="21364"/>
                    </a:cubicBezTo>
                    <a:cubicBezTo>
                      <a:pt x="8886" y="21364"/>
                      <a:pt x="6176" y="20289"/>
                      <a:pt x="4144" y="18265"/>
                    </a:cubicBezTo>
                    <a:cubicBezTo>
                      <a:pt x="1119" y="15240"/>
                      <a:pt x="215" y="10692"/>
                      <a:pt x="1858" y="6728"/>
                    </a:cubicBezTo>
                    <a:cubicBezTo>
                      <a:pt x="3489" y="2775"/>
                      <a:pt x="7346" y="191"/>
                      <a:pt x="11633" y="191"/>
                    </a:cubicBezTo>
                    <a:close/>
                    <a:moveTo>
                      <a:pt x="11626" y="1"/>
                    </a:moveTo>
                    <a:cubicBezTo>
                      <a:pt x="8821" y="1"/>
                      <a:pt x="6062" y="1094"/>
                      <a:pt x="4001" y="3156"/>
                    </a:cubicBezTo>
                    <a:cubicBezTo>
                      <a:pt x="917" y="6239"/>
                      <a:pt x="0" y="10883"/>
                      <a:pt x="1667" y="14907"/>
                    </a:cubicBezTo>
                    <a:cubicBezTo>
                      <a:pt x="3334" y="18943"/>
                      <a:pt x="7275" y="21563"/>
                      <a:pt x="11633" y="21563"/>
                    </a:cubicBezTo>
                    <a:cubicBezTo>
                      <a:pt x="17586" y="21563"/>
                      <a:pt x="22408" y="16729"/>
                      <a:pt x="22420" y="10788"/>
                    </a:cubicBezTo>
                    <a:cubicBezTo>
                      <a:pt x="22420" y="6418"/>
                      <a:pt x="19788" y="2489"/>
                      <a:pt x="15752" y="822"/>
                    </a:cubicBezTo>
                    <a:cubicBezTo>
                      <a:pt x="14418" y="270"/>
                      <a:pt x="13017" y="1"/>
                      <a:pt x="116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1"/>
              <p:cNvSpPr/>
              <p:nvPr/>
            </p:nvSpPr>
            <p:spPr>
              <a:xfrm>
                <a:off x="3787531" y="4581973"/>
                <a:ext cx="628015" cy="603985"/>
              </a:xfrm>
              <a:custGeom>
                <a:rect b="b" l="l" r="r" t="t"/>
                <a:pathLst>
                  <a:path extrusionOk="0" h="18826" w="19575">
                    <a:moveTo>
                      <a:pt x="10157" y="192"/>
                    </a:moveTo>
                    <a:cubicBezTo>
                      <a:pt x="15241" y="204"/>
                      <a:pt x="19372" y="4324"/>
                      <a:pt x="19372" y="9408"/>
                    </a:cubicBezTo>
                    <a:cubicBezTo>
                      <a:pt x="19372" y="13146"/>
                      <a:pt x="17122" y="16504"/>
                      <a:pt x="13681" y="17932"/>
                    </a:cubicBezTo>
                    <a:cubicBezTo>
                      <a:pt x="12544" y="18405"/>
                      <a:pt x="11349" y="18634"/>
                      <a:pt x="10164" y="18634"/>
                    </a:cubicBezTo>
                    <a:cubicBezTo>
                      <a:pt x="7764" y="18634"/>
                      <a:pt x="5402" y="17694"/>
                      <a:pt x="3632" y="15932"/>
                    </a:cubicBezTo>
                    <a:cubicBezTo>
                      <a:pt x="1001" y="13289"/>
                      <a:pt x="215" y="9336"/>
                      <a:pt x="1644" y="5883"/>
                    </a:cubicBezTo>
                    <a:cubicBezTo>
                      <a:pt x="3060" y="2442"/>
                      <a:pt x="6430" y="192"/>
                      <a:pt x="10157" y="192"/>
                    </a:cubicBezTo>
                    <a:close/>
                    <a:moveTo>
                      <a:pt x="10152" y="0"/>
                    </a:moveTo>
                    <a:cubicBezTo>
                      <a:pt x="7705" y="0"/>
                      <a:pt x="5300" y="953"/>
                      <a:pt x="3501" y="2752"/>
                    </a:cubicBezTo>
                    <a:cubicBezTo>
                      <a:pt x="810" y="5455"/>
                      <a:pt x="1" y="9503"/>
                      <a:pt x="1453" y="13015"/>
                    </a:cubicBezTo>
                    <a:cubicBezTo>
                      <a:pt x="2918" y="16539"/>
                      <a:pt x="6347" y="18825"/>
                      <a:pt x="10157" y="18825"/>
                    </a:cubicBezTo>
                    <a:cubicBezTo>
                      <a:pt x="15348" y="18825"/>
                      <a:pt x="19563" y="14611"/>
                      <a:pt x="19574" y="9408"/>
                    </a:cubicBezTo>
                    <a:cubicBezTo>
                      <a:pt x="19574" y="5610"/>
                      <a:pt x="17277" y="2169"/>
                      <a:pt x="13752" y="716"/>
                    </a:cubicBezTo>
                    <a:cubicBezTo>
                      <a:pt x="12588" y="235"/>
                      <a:pt x="11365" y="0"/>
                      <a:pt x="1015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1"/>
              <p:cNvSpPr/>
              <p:nvPr/>
            </p:nvSpPr>
            <p:spPr>
              <a:xfrm>
                <a:off x="3834885" y="4625862"/>
                <a:ext cx="536740" cy="516175"/>
              </a:xfrm>
              <a:custGeom>
                <a:rect b="b" l="l" r="r" t="t"/>
                <a:pathLst>
                  <a:path extrusionOk="0" h="16089" w="16730">
                    <a:moveTo>
                      <a:pt x="8681" y="193"/>
                    </a:moveTo>
                    <a:cubicBezTo>
                      <a:pt x="13014" y="205"/>
                      <a:pt x="16527" y="3718"/>
                      <a:pt x="16527" y="8052"/>
                    </a:cubicBezTo>
                    <a:cubicBezTo>
                      <a:pt x="16527" y="11219"/>
                      <a:pt x="14622" y="14088"/>
                      <a:pt x="11681" y="15302"/>
                    </a:cubicBezTo>
                    <a:cubicBezTo>
                      <a:pt x="10713" y="15704"/>
                      <a:pt x="9696" y="15898"/>
                      <a:pt x="8688" y="15898"/>
                    </a:cubicBezTo>
                    <a:cubicBezTo>
                      <a:pt x="6643" y="15898"/>
                      <a:pt x="4631" y="15099"/>
                      <a:pt x="3132" y="13600"/>
                    </a:cubicBezTo>
                    <a:cubicBezTo>
                      <a:pt x="882" y="11350"/>
                      <a:pt x="215" y="7980"/>
                      <a:pt x="1430" y="5039"/>
                    </a:cubicBezTo>
                    <a:cubicBezTo>
                      <a:pt x="2644" y="2110"/>
                      <a:pt x="5502" y="193"/>
                      <a:pt x="8681" y="193"/>
                    </a:cubicBezTo>
                    <a:close/>
                    <a:moveTo>
                      <a:pt x="8678" y="0"/>
                    </a:moveTo>
                    <a:cubicBezTo>
                      <a:pt x="6585" y="0"/>
                      <a:pt x="4526" y="815"/>
                      <a:pt x="2989" y="2360"/>
                    </a:cubicBezTo>
                    <a:cubicBezTo>
                      <a:pt x="692" y="4658"/>
                      <a:pt x="1" y="8123"/>
                      <a:pt x="1251" y="11123"/>
                    </a:cubicBezTo>
                    <a:cubicBezTo>
                      <a:pt x="2489" y="14136"/>
                      <a:pt x="5430" y="16088"/>
                      <a:pt x="8681" y="16088"/>
                    </a:cubicBezTo>
                    <a:cubicBezTo>
                      <a:pt x="13122" y="16088"/>
                      <a:pt x="16717" y="12493"/>
                      <a:pt x="16729" y="8052"/>
                    </a:cubicBezTo>
                    <a:cubicBezTo>
                      <a:pt x="16729" y="4789"/>
                      <a:pt x="14765" y="1860"/>
                      <a:pt x="11752" y="610"/>
                    </a:cubicBezTo>
                    <a:cubicBezTo>
                      <a:pt x="10759" y="200"/>
                      <a:pt x="9714" y="0"/>
                      <a:pt x="86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1"/>
              <p:cNvSpPr/>
              <p:nvPr/>
            </p:nvSpPr>
            <p:spPr>
              <a:xfrm>
                <a:off x="3882270" y="4669558"/>
                <a:ext cx="445401" cy="428558"/>
              </a:xfrm>
              <a:custGeom>
                <a:rect b="b" l="l" r="r" t="t"/>
                <a:pathLst>
                  <a:path extrusionOk="0" h="13358" w="13883">
                    <a:moveTo>
                      <a:pt x="7204" y="201"/>
                    </a:moveTo>
                    <a:cubicBezTo>
                      <a:pt x="10775" y="201"/>
                      <a:pt x="13681" y="3106"/>
                      <a:pt x="13681" y="6690"/>
                    </a:cubicBezTo>
                    <a:cubicBezTo>
                      <a:pt x="13681" y="9309"/>
                      <a:pt x="12109" y="11666"/>
                      <a:pt x="9680" y="12666"/>
                    </a:cubicBezTo>
                    <a:cubicBezTo>
                      <a:pt x="8879" y="13002"/>
                      <a:pt x="8037" y="13165"/>
                      <a:pt x="7202" y="13165"/>
                    </a:cubicBezTo>
                    <a:cubicBezTo>
                      <a:pt x="5518" y="13165"/>
                      <a:pt x="3861" y="12503"/>
                      <a:pt x="2620" y="11262"/>
                    </a:cubicBezTo>
                    <a:cubicBezTo>
                      <a:pt x="762" y="9416"/>
                      <a:pt x="215" y="6630"/>
                      <a:pt x="1215" y="4201"/>
                    </a:cubicBezTo>
                    <a:cubicBezTo>
                      <a:pt x="2215" y="1784"/>
                      <a:pt x="4584" y="201"/>
                      <a:pt x="7204" y="201"/>
                    </a:cubicBezTo>
                    <a:close/>
                    <a:moveTo>
                      <a:pt x="7202" y="0"/>
                    </a:moveTo>
                    <a:cubicBezTo>
                      <a:pt x="5467" y="0"/>
                      <a:pt x="3759" y="681"/>
                      <a:pt x="2477" y="1963"/>
                    </a:cubicBezTo>
                    <a:cubicBezTo>
                      <a:pt x="572" y="3868"/>
                      <a:pt x="0" y="6749"/>
                      <a:pt x="1036" y="9237"/>
                    </a:cubicBezTo>
                    <a:cubicBezTo>
                      <a:pt x="2056" y="11729"/>
                      <a:pt x="4483" y="13357"/>
                      <a:pt x="7174" y="13357"/>
                    </a:cubicBezTo>
                    <a:cubicBezTo>
                      <a:pt x="7184" y="13357"/>
                      <a:pt x="7194" y="13357"/>
                      <a:pt x="7204" y="13357"/>
                    </a:cubicBezTo>
                    <a:cubicBezTo>
                      <a:pt x="10895" y="13357"/>
                      <a:pt x="13871" y="10369"/>
                      <a:pt x="13883" y="6690"/>
                    </a:cubicBezTo>
                    <a:cubicBezTo>
                      <a:pt x="13883" y="3987"/>
                      <a:pt x="12252" y="1546"/>
                      <a:pt x="9752" y="510"/>
                    </a:cubicBezTo>
                    <a:cubicBezTo>
                      <a:pt x="8927" y="167"/>
                      <a:pt x="8062" y="0"/>
                      <a:pt x="720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1"/>
              <p:cNvSpPr/>
              <p:nvPr/>
            </p:nvSpPr>
            <p:spPr>
              <a:xfrm>
                <a:off x="3929624" y="4713511"/>
                <a:ext cx="354127" cy="341037"/>
              </a:xfrm>
              <a:custGeom>
                <a:rect b="b" l="l" r="r" t="t"/>
                <a:pathLst>
                  <a:path extrusionOk="0" h="10630" w="11038">
                    <a:moveTo>
                      <a:pt x="5728" y="200"/>
                    </a:moveTo>
                    <a:cubicBezTo>
                      <a:pt x="8549" y="200"/>
                      <a:pt x="10835" y="2486"/>
                      <a:pt x="10835" y="5308"/>
                    </a:cubicBezTo>
                    <a:cubicBezTo>
                      <a:pt x="10835" y="7379"/>
                      <a:pt x="9597" y="9249"/>
                      <a:pt x="7680" y="10034"/>
                    </a:cubicBezTo>
                    <a:cubicBezTo>
                      <a:pt x="7048" y="10299"/>
                      <a:pt x="6384" y="10427"/>
                      <a:pt x="5725" y="10427"/>
                    </a:cubicBezTo>
                    <a:cubicBezTo>
                      <a:pt x="4395" y="10427"/>
                      <a:pt x="3087" y="9906"/>
                      <a:pt x="2108" y="8927"/>
                    </a:cubicBezTo>
                    <a:cubicBezTo>
                      <a:pt x="644" y="7463"/>
                      <a:pt x="215" y="5272"/>
                      <a:pt x="1001" y="3355"/>
                    </a:cubicBezTo>
                    <a:cubicBezTo>
                      <a:pt x="1799" y="1450"/>
                      <a:pt x="3656" y="200"/>
                      <a:pt x="5728" y="200"/>
                    </a:cubicBezTo>
                    <a:close/>
                    <a:moveTo>
                      <a:pt x="5739" y="0"/>
                    </a:moveTo>
                    <a:cubicBezTo>
                      <a:pt x="4353" y="0"/>
                      <a:pt x="2991" y="543"/>
                      <a:pt x="1977" y="1557"/>
                    </a:cubicBezTo>
                    <a:cubicBezTo>
                      <a:pt x="453" y="3081"/>
                      <a:pt x="1" y="5367"/>
                      <a:pt x="822" y="7344"/>
                    </a:cubicBezTo>
                    <a:cubicBezTo>
                      <a:pt x="1644" y="9332"/>
                      <a:pt x="3584" y="10618"/>
                      <a:pt x="5728" y="10630"/>
                    </a:cubicBezTo>
                    <a:cubicBezTo>
                      <a:pt x="8657" y="10618"/>
                      <a:pt x="11038" y="8248"/>
                      <a:pt x="11038" y="5308"/>
                    </a:cubicBezTo>
                    <a:cubicBezTo>
                      <a:pt x="11038" y="3164"/>
                      <a:pt x="9740" y="1224"/>
                      <a:pt x="7764" y="402"/>
                    </a:cubicBezTo>
                    <a:cubicBezTo>
                      <a:pt x="7108" y="132"/>
                      <a:pt x="6421" y="0"/>
                      <a:pt x="573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1"/>
              <p:cNvSpPr/>
              <p:nvPr/>
            </p:nvSpPr>
            <p:spPr>
              <a:xfrm>
                <a:off x="3944158" y="4757208"/>
                <a:ext cx="295672" cy="253420"/>
              </a:xfrm>
              <a:custGeom>
                <a:rect b="b" l="l" r="r" t="t"/>
                <a:pathLst>
                  <a:path extrusionOk="0" h="7899" w="9216">
                    <a:moveTo>
                      <a:pt x="5275" y="207"/>
                    </a:moveTo>
                    <a:cubicBezTo>
                      <a:pt x="7346" y="207"/>
                      <a:pt x="9013" y="1886"/>
                      <a:pt x="9013" y="3958"/>
                    </a:cubicBezTo>
                    <a:cubicBezTo>
                      <a:pt x="9013" y="6213"/>
                      <a:pt x="7172" y="7705"/>
                      <a:pt x="5247" y="7705"/>
                    </a:cubicBezTo>
                    <a:cubicBezTo>
                      <a:pt x="4326" y="7705"/>
                      <a:pt x="3386" y="7363"/>
                      <a:pt x="2620" y="6601"/>
                    </a:cubicBezTo>
                    <a:cubicBezTo>
                      <a:pt x="262" y="4243"/>
                      <a:pt x="1941" y="207"/>
                      <a:pt x="5275" y="207"/>
                    </a:cubicBezTo>
                    <a:close/>
                    <a:moveTo>
                      <a:pt x="5243" y="0"/>
                    </a:moveTo>
                    <a:cubicBezTo>
                      <a:pt x="4275" y="0"/>
                      <a:pt x="3289" y="359"/>
                      <a:pt x="2489" y="1160"/>
                    </a:cubicBezTo>
                    <a:cubicBezTo>
                      <a:pt x="0" y="3648"/>
                      <a:pt x="1762" y="7898"/>
                      <a:pt x="5275" y="7898"/>
                    </a:cubicBezTo>
                    <a:cubicBezTo>
                      <a:pt x="7453" y="7887"/>
                      <a:pt x="9216" y="6124"/>
                      <a:pt x="9216" y="3958"/>
                    </a:cubicBezTo>
                    <a:cubicBezTo>
                      <a:pt x="9216" y="1573"/>
                      <a:pt x="7269" y="0"/>
                      <a:pt x="52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1"/>
              <p:cNvSpPr/>
              <p:nvPr/>
            </p:nvSpPr>
            <p:spPr>
              <a:xfrm>
                <a:off x="4002965" y="4801193"/>
                <a:ext cx="192944" cy="165514"/>
              </a:xfrm>
              <a:custGeom>
                <a:rect b="b" l="l" r="r" t="t"/>
                <a:pathLst>
                  <a:path extrusionOk="0" h="5159" w="6014">
                    <a:moveTo>
                      <a:pt x="3442" y="205"/>
                    </a:moveTo>
                    <a:cubicBezTo>
                      <a:pt x="4751" y="205"/>
                      <a:pt x="5811" y="1265"/>
                      <a:pt x="5823" y="2587"/>
                    </a:cubicBezTo>
                    <a:cubicBezTo>
                      <a:pt x="5823" y="4014"/>
                      <a:pt x="4643" y="4961"/>
                      <a:pt x="3419" y="4961"/>
                    </a:cubicBezTo>
                    <a:cubicBezTo>
                      <a:pt x="2836" y="4961"/>
                      <a:pt x="2243" y="4746"/>
                      <a:pt x="1763" y="4265"/>
                    </a:cubicBezTo>
                    <a:cubicBezTo>
                      <a:pt x="263" y="2765"/>
                      <a:pt x="1322" y="205"/>
                      <a:pt x="3442" y="205"/>
                    </a:cubicBezTo>
                    <a:close/>
                    <a:moveTo>
                      <a:pt x="3422" y="1"/>
                    </a:moveTo>
                    <a:cubicBezTo>
                      <a:pt x="2789" y="1"/>
                      <a:pt x="2144" y="237"/>
                      <a:pt x="1620" y="765"/>
                    </a:cubicBezTo>
                    <a:cubicBezTo>
                      <a:pt x="1" y="2384"/>
                      <a:pt x="1144" y="5158"/>
                      <a:pt x="3442" y="5158"/>
                    </a:cubicBezTo>
                    <a:cubicBezTo>
                      <a:pt x="4858" y="5158"/>
                      <a:pt x="6013" y="4003"/>
                      <a:pt x="6013" y="2587"/>
                    </a:cubicBezTo>
                    <a:cubicBezTo>
                      <a:pt x="6013" y="1032"/>
                      <a:pt x="4744" y="1"/>
                      <a:pt x="34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1"/>
              <p:cNvSpPr/>
              <p:nvPr/>
            </p:nvSpPr>
            <p:spPr>
              <a:xfrm>
                <a:off x="4061804" y="4845178"/>
                <a:ext cx="90184" cy="77608"/>
              </a:xfrm>
              <a:custGeom>
                <a:rect b="b" l="l" r="r" t="t"/>
                <a:pathLst>
                  <a:path extrusionOk="0" h="2419" w="2811">
                    <a:moveTo>
                      <a:pt x="1608" y="203"/>
                    </a:moveTo>
                    <a:cubicBezTo>
                      <a:pt x="2167" y="203"/>
                      <a:pt x="2620" y="656"/>
                      <a:pt x="2620" y="1204"/>
                    </a:cubicBezTo>
                    <a:cubicBezTo>
                      <a:pt x="2620" y="1815"/>
                      <a:pt x="2120" y="2220"/>
                      <a:pt x="1601" y="2220"/>
                    </a:cubicBezTo>
                    <a:cubicBezTo>
                      <a:pt x="1351" y="2220"/>
                      <a:pt x="1098" y="2127"/>
                      <a:pt x="893" y="1918"/>
                    </a:cubicBezTo>
                    <a:cubicBezTo>
                      <a:pt x="262" y="1287"/>
                      <a:pt x="703" y="203"/>
                      <a:pt x="1608" y="203"/>
                    </a:cubicBezTo>
                    <a:close/>
                    <a:moveTo>
                      <a:pt x="1597" y="1"/>
                    </a:moveTo>
                    <a:cubicBezTo>
                      <a:pt x="1300" y="1"/>
                      <a:pt x="997" y="111"/>
                      <a:pt x="750" y="358"/>
                    </a:cubicBezTo>
                    <a:cubicBezTo>
                      <a:pt x="0" y="1120"/>
                      <a:pt x="536" y="2418"/>
                      <a:pt x="1608" y="2418"/>
                    </a:cubicBezTo>
                    <a:cubicBezTo>
                      <a:pt x="2274" y="2418"/>
                      <a:pt x="2810" y="1870"/>
                      <a:pt x="2810" y="1216"/>
                    </a:cubicBezTo>
                    <a:cubicBezTo>
                      <a:pt x="2810" y="483"/>
                      <a:pt x="2217" y="1"/>
                      <a:pt x="15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1"/>
              <p:cNvSpPr/>
              <p:nvPr/>
            </p:nvSpPr>
            <p:spPr>
              <a:xfrm>
                <a:off x="3784098" y="4578572"/>
                <a:ext cx="634496" cy="610787"/>
              </a:xfrm>
              <a:custGeom>
                <a:rect b="b" l="l" r="r" t="t"/>
                <a:pathLst>
                  <a:path extrusionOk="0" h="19038" w="19777">
                    <a:moveTo>
                      <a:pt x="10264" y="1"/>
                    </a:moveTo>
                    <a:cubicBezTo>
                      <a:pt x="6418" y="1"/>
                      <a:pt x="2941" y="2322"/>
                      <a:pt x="1477" y="5882"/>
                    </a:cubicBezTo>
                    <a:cubicBezTo>
                      <a:pt x="0" y="9430"/>
                      <a:pt x="810" y="13526"/>
                      <a:pt x="3537" y="16253"/>
                    </a:cubicBezTo>
                    <a:cubicBezTo>
                      <a:pt x="5353" y="18069"/>
                      <a:pt x="7788" y="19038"/>
                      <a:pt x="10267" y="19038"/>
                    </a:cubicBezTo>
                    <a:cubicBezTo>
                      <a:pt x="11492" y="19038"/>
                      <a:pt x="12729" y="18801"/>
                      <a:pt x="13907" y="18312"/>
                    </a:cubicBezTo>
                    <a:cubicBezTo>
                      <a:pt x="17455" y="16836"/>
                      <a:pt x="19777" y="13371"/>
                      <a:pt x="19777" y="9514"/>
                    </a:cubicBezTo>
                    <a:cubicBezTo>
                      <a:pt x="19777" y="4263"/>
                      <a:pt x="15514" y="1"/>
                      <a:pt x="1026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87" name="Google Shape;2087;p51"/>
            <p:cNvSpPr/>
            <p:nvPr/>
          </p:nvSpPr>
          <p:spPr>
            <a:xfrm>
              <a:off x="713232" y="791782"/>
              <a:ext cx="600900" cy="1289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8" name="Google Shape;2088;p51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089" name="Google Shape;2089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6" name="Google Shape;2106;p51"/>
          <p:cNvGrpSpPr/>
          <p:nvPr/>
        </p:nvGrpSpPr>
        <p:grpSpPr>
          <a:xfrm flipH="1">
            <a:off x="8194968" y="4224081"/>
            <a:ext cx="937621" cy="937730"/>
            <a:chOff x="-9" y="1693952"/>
            <a:chExt cx="3445869" cy="3446269"/>
          </a:xfrm>
        </p:grpSpPr>
        <p:sp>
          <p:nvSpPr>
            <p:cNvPr id="2107" name="Google Shape;2107;p51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1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1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0" name="Google Shape;2110;p51"/>
          <p:cNvSpPr/>
          <p:nvPr/>
        </p:nvSpPr>
        <p:spPr>
          <a:xfrm flipH="1">
            <a:off x="8880420" y="2306026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51"/>
          <p:cNvSpPr/>
          <p:nvPr/>
        </p:nvSpPr>
        <p:spPr>
          <a:xfrm flipH="1">
            <a:off x="7117605" y="4851179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2" name="Google Shape;2112;p51"/>
          <p:cNvGrpSpPr/>
          <p:nvPr/>
        </p:nvGrpSpPr>
        <p:grpSpPr>
          <a:xfrm flipH="1">
            <a:off x="8879592" y="2925133"/>
            <a:ext cx="135900" cy="390284"/>
            <a:chOff x="179009" y="2072968"/>
            <a:chExt cx="190870" cy="548151"/>
          </a:xfrm>
        </p:grpSpPr>
        <p:sp>
          <p:nvSpPr>
            <p:cNvPr id="2113" name="Google Shape;2113;p51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1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5" name="Google Shape;2115;p51"/>
          <p:cNvGrpSpPr/>
          <p:nvPr/>
        </p:nvGrpSpPr>
        <p:grpSpPr>
          <a:xfrm flipH="1">
            <a:off x="8430780" y="162668"/>
            <a:ext cx="588555" cy="677357"/>
            <a:chOff x="8369505" y="4354255"/>
            <a:chExt cx="588555" cy="677357"/>
          </a:xfrm>
        </p:grpSpPr>
        <p:sp>
          <p:nvSpPr>
            <p:cNvPr id="2116" name="Google Shape;2116;p51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1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1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1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1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1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1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1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1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1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1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1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1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1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1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1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1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133" name="Google Shape;2133;p51"/>
          <p:cNvCxnSpPr/>
          <p:nvPr/>
        </p:nvCxnSpPr>
        <p:spPr>
          <a:xfrm>
            <a:off x="6770288" y="13500"/>
            <a:ext cx="0" cy="5116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51"/>
          <p:cNvSpPr txBox="1"/>
          <p:nvPr>
            <p:ph idx="1" type="subTitle"/>
          </p:nvPr>
        </p:nvSpPr>
        <p:spPr>
          <a:xfrm>
            <a:off x="713225" y="855000"/>
            <a:ext cx="5175900" cy="28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/>
        </p:txBody>
      </p:sp>
      <p:sp>
        <p:nvSpPr>
          <p:cNvPr id="2135" name="Google Shape;2135;p51"/>
          <p:cNvSpPr txBox="1"/>
          <p:nvPr>
            <p:ph type="title"/>
          </p:nvPr>
        </p:nvSpPr>
        <p:spPr>
          <a:xfrm>
            <a:off x="713225" y="3876900"/>
            <a:ext cx="24945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">
  <p:cSld name="SECTION_TITLE_AND_DESCRIPTION_1_1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52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52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9" name="Google Shape;2139;p52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0" name="Google Shape;2140;p52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2141" name="Google Shape;2141;p52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3" name="Google Shape;2143;p52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4" name="Google Shape;2144;p52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2145" name="Google Shape;2145;p52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1" name="Google Shape;2151;p52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2152" name="Google Shape;2152;p52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2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2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2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2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2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2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9" name="Google Shape;2169;p52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2170" name="Google Shape;2170;p52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9" name="Google Shape;2179;p52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52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81" name="Google Shape;2181;p52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IG_NUMBER_1_2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3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53"/>
          <p:cNvSpPr/>
          <p:nvPr/>
        </p:nvSpPr>
        <p:spPr>
          <a:xfrm flipH="1">
            <a:off x="0" y="0"/>
            <a:ext cx="1452708" cy="1461757"/>
          </a:xfrm>
          <a:custGeom>
            <a:rect b="b" l="l" r="r" t="t"/>
            <a:pathLst>
              <a:path extrusionOk="0" h="45630" w="45344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5" name="Google Shape;2185;p53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53"/>
          <p:cNvSpPr txBox="1"/>
          <p:nvPr>
            <p:ph idx="1" type="subTitle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7" name="Google Shape;2187;p53"/>
          <p:cNvSpPr txBox="1"/>
          <p:nvPr>
            <p:ph hasCustomPrompt="1" type="title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8" name="Google Shape;2188;p53"/>
          <p:cNvSpPr txBox="1"/>
          <p:nvPr>
            <p:ph idx="2" type="subTitle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89" name="Google Shape;2189;p53"/>
          <p:cNvSpPr txBox="1"/>
          <p:nvPr>
            <p:ph hasCustomPrompt="1" idx="3" type="title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0" name="Google Shape;2190;p53"/>
          <p:cNvSpPr txBox="1"/>
          <p:nvPr>
            <p:ph idx="4" type="subTitle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191" name="Google Shape;2191;p53"/>
          <p:cNvSpPr txBox="1"/>
          <p:nvPr>
            <p:ph hasCustomPrompt="1" idx="5" type="title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2" name="Google Shape;2192;p53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fmla="val 16200000" name="adj1"/>
              <a:gd fmla="val 25688" name="adj2"/>
            </a:avLst>
          </a:prstGeom>
          <a:solidFill>
            <a:schemeClr val="accent4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3" name="Google Shape;2193;p53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2194" name="Google Shape;2194;p53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1_1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54"/>
          <p:cNvSpPr txBox="1"/>
          <p:nvPr>
            <p:ph hasCustomPrompt="1" type="title"/>
          </p:nvPr>
        </p:nvSpPr>
        <p:spPr>
          <a:xfrm>
            <a:off x="747813" y="13903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3" name="Google Shape;2213;p54"/>
          <p:cNvSpPr txBox="1"/>
          <p:nvPr>
            <p:ph idx="1" type="subTitle"/>
          </p:nvPr>
        </p:nvSpPr>
        <p:spPr>
          <a:xfrm>
            <a:off x="1207563" y="1982575"/>
            <a:ext cx="1718100" cy="372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4" name="Google Shape;2214;p54"/>
          <p:cNvSpPr txBox="1"/>
          <p:nvPr>
            <p:ph hasCustomPrompt="1" idx="2" type="title"/>
          </p:nvPr>
        </p:nvSpPr>
        <p:spPr>
          <a:xfrm>
            <a:off x="5758575" y="13903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5" name="Google Shape;2215;p54"/>
          <p:cNvSpPr txBox="1"/>
          <p:nvPr>
            <p:ph idx="3" type="subTitle"/>
          </p:nvPr>
        </p:nvSpPr>
        <p:spPr>
          <a:xfrm>
            <a:off x="6201225" y="1978575"/>
            <a:ext cx="1752300" cy="37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6" name="Google Shape;2216;p54"/>
          <p:cNvSpPr txBox="1"/>
          <p:nvPr>
            <p:ph hasCustomPrompt="1" idx="4" type="title"/>
          </p:nvPr>
        </p:nvSpPr>
        <p:spPr>
          <a:xfrm>
            <a:off x="3253188" y="3038475"/>
            <a:ext cx="26376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217" name="Google Shape;2217;p54"/>
          <p:cNvSpPr txBox="1"/>
          <p:nvPr>
            <p:ph idx="5" type="subTitle"/>
          </p:nvPr>
        </p:nvSpPr>
        <p:spPr>
          <a:xfrm>
            <a:off x="3736488" y="3608099"/>
            <a:ext cx="1671000" cy="361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18" name="Google Shape;2218;p54"/>
          <p:cNvSpPr txBox="1"/>
          <p:nvPr>
            <p:ph idx="6" type="subTitle"/>
          </p:nvPr>
        </p:nvSpPr>
        <p:spPr>
          <a:xfrm>
            <a:off x="3760788" y="4064850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19" name="Google Shape;2219;p54"/>
          <p:cNvSpPr txBox="1"/>
          <p:nvPr>
            <p:ph idx="7" type="subTitle"/>
          </p:nvPr>
        </p:nvSpPr>
        <p:spPr>
          <a:xfrm>
            <a:off x="6266175" y="2471588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20" name="Google Shape;2220;p54"/>
          <p:cNvSpPr txBox="1"/>
          <p:nvPr>
            <p:ph idx="8" type="subTitle"/>
          </p:nvPr>
        </p:nvSpPr>
        <p:spPr>
          <a:xfrm>
            <a:off x="1255413" y="2471588"/>
            <a:ext cx="1622400" cy="3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2221" name="Google Shape;2221;p54"/>
          <p:cNvGrpSpPr/>
          <p:nvPr/>
        </p:nvGrpSpPr>
        <p:grpSpPr>
          <a:xfrm flipH="1">
            <a:off x="7461697" y="3476921"/>
            <a:ext cx="1670902" cy="1671096"/>
            <a:chOff x="-9" y="1693952"/>
            <a:chExt cx="3445869" cy="3446269"/>
          </a:xfrm>
        </p:grpSpPr>
        <p:sp>
          <p:nvSpPr>
            <p:cNvPr id="2222" name="Google Shape;2222;p5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5" name="Google Shape;2225;p54"/>
          <p:cNvGrpSpPr/>
          <p:nvPr/>
        </p:nvGrpSpPr>
        <p:grpSpPr>
          <a:xfrm>
            <a:off x="11400" y="3476772"/>
            <a:ext cx="1670902" cy="1671096"/>
            <a:chOff x="-9" y="1693952"/>
            <a:chExt cx="3445869" cy="3446269"/>
          </a:xfrm>
        </p:grpSpPr>
        <p:sp>
          <p:nvSpPr>
            <p:cNvPr id="2226" name="Google Shape;2226;p54"/>
            <p:cNvSpPr/>
            <p:nvPr/>
          </p:nvSpPr>
          <p:spPr>
            <a:xfrm>
              <a:off x="-9" y="2194746"/>
              <a:ext cx="2945507" cy="2945475"/>
            </a:xfrm>
            <a:custGeom>
              <a:rect b="b" l="l" r="r" t="t"/>
              <a:pathLst>
                <a:path extrusionOk="0" h="91881" w="91882">
                  <a:moveTo>
                    <a:pt x="30623" y="0"/>
                  </a:moveTo>
                  <a:lnTo>
                    <a:pt x="1" y="30635"/>
                  </a:lnTo>
                  <a:lnTo>
                    <a:pt x="61246" y="91881"/>
                  </a:lnTo>
                  <a:lnTo>
                    <a:pt x="91881" y="61258"/>
                  </a:lnTo>
                  <a:lnTo>
                    <a:pt x="30623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4"/>
            <p:cNvSpPr/>
            <p:nvPr/>
          </p:nvSpPr>
          <p:spPr>
            <a:xfrm>
              <a:off x="-9" y="3176828"/>
              <a:ext cx="1963426" cy="1963394"/>
            </a:xfrm>
            <a:custGeom>
              <a:rect b="b" l="l" r="r" t="t"/>
              <a:pathLst>
                <a:path extrusionOk="0" h="61246" w="61247">
                  <a:moveTo>
                    <a:pt x="1" y="0"/>
                  </a:moveTo>
                  <a:lnTo>
                    <a:pt x="1" y="61246"/>
                  </a:lnTo>
                  <a:lnTo>
                    <a:pt x="61246" y="612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4"/>
            <p:cNvSpPr/>
            <p:nvPr/>
          </p:nvSpPr>
          <p:spPr>
            <a:xfrm>
              <a:off x="485094" y="1693952"/>
              <a:ext cx="2960767" cy="2960767"/>
            </a:xfrm>
            <a:custGeom>
              <a:rect b="b" l="l" r="r" t="t"/>
              <a:pathLst>
                <a:path extrusionOk="0" h="92358" w="92358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9" name="Google Shape;2229;p54"/>
          <p:cNvGrpSpPr/>
          <p:nvPr/>
        </p:nvGrpSpPr>
        <p:grpSpPr>
          <a:xfrm>
            <a:off x="1255436" y="4441968"/>
            <a:ext cx="328622" cy="305322"/>
            <a:chOff x="6672" y="3464315"/>
            <a:chExt cx="279631" cy="259804"/>
          </a:xfrm>
        </p:grpSpPr>
        <p:sp>
          <p:nvSpPr>
            <p:cNvPr id="2230" name="Google Shape;2230;p5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9" name="Google Shape;2239;p54"/>
          <p:cNvSpPr/>
          <p:nvPr/>
        </p:nvSpPr>
        <p:spPr>
          <a:xfrm>
            <a:off x="1431926" y="3604781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0" name="Google Shape;2240;p54"/>
          <p:cNvGrpSpPr/>
          <p:nvPr/>
        </p:nvGrpSpPr>
        <p:grpSpPr>
          <a:xfrm>
            <a:off x="7587261" y="3577718"/>
            <a:ext cx="328622" cy="305322"/>
            <a:chOff x="6672" y="3464315"/>
            <a:chExt cx="279631" cy="259804"/>
          </a:xfrm>
        </p:grpSpPr>
        <p:sp>
          <p:nvSpPr>
            <p:cNvPr id="2241" name="Google Shape;2241;p54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4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4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4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4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4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4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4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4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0" name="Google Shape;2250;p54"/>
          <p:cNvSpPr/>
          <p:nvPr/>
        </p:nvSpPr>
        <p:spPr>
          <a:xfrm rot="5405778">
            <a:off x="415177" y="3505550"/>
            <a:ext cx="178500" cy="32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54"/>
          <p:cNvSpPr/>
          <p:nvPr/>
        </p:nvSpPr>
        <p:spPr>
          <a:xfrm>
            <a:off x="8624200" y="3562713"/>
            <a:ext cx="178500" cy="178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54"/>
          <p:cNvSpPr/>
          <p:nvPr/>
        </p:nvSpPr>
        <p:spPr>
          <a:xfrm flipH="1">
            <a:off x="7537647" y="4365214"/>
            <a:ext cx="912479" cy="124372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54"/>
          <p:cNvSpPr/>
          <p:nvPr/>
        </p:nvSpPr>
        <p:spPr>
          <a:xfrm rot="10800000">
            <a:off x="7537639" y="4616700"/>
            <a:ext cx="180477" cy="180454"/>
          </a:xfrm>
          <a:custGeom>
            <a:rect b="b" l="l" r="r" t="t"/>
            <a:pathLst>
              <a:path extrusionOk="0" h="7906" w="7907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54"/>
          <p:cNvSpPr/>
          <p:nvPr/>
        </p:nvSpPr>
        <p:spPr>
          <a:xfrm>
            <a:off x="1255426" y="3604781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4"/>
          <p:cNvSpPr/>
          <p:nvPr/>
        </p:nvSpPr>
        <p:spPr>
          <a:xfrm>
            <a:off x="-493700" y="4659638"/>
            <a:ext cx="990600" cy="990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54"/>
          <p:cNvSpPr/>
          <p:nvPr/>
        </p:nvSpPr>
        <p:spPr>
          <a:xfrm>
            <a:off x="-620800" y="4532538"/>
            <a:ext cx="1244700" cy="1244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54"/>
          <p:cNvSpPr/>
          <p:nvPr/>
        </p:nvSpPr>
        <p:spPr>
          <a:xfrm flipH="1" rot="-6384">
            <a:off x="8739073" y="4486027"/>
            <a:ext cx="323101" cy="584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54"/>
          <p:cNvSpPr/>
          <p:nvPr/>
        </p:nvSpPr>
        <p:spPr>
          <a:xfrm>
            <a:off x="-558700" y="4594638"/>
            <a:ext cx="1120500" cy="11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7"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5"/>
          <p:cNvSpPr txBox="1"/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2261" name="Google Shape;2261;p55"/>
          <p:cNvSpPr txBox="1"/>
          <p:nvPr>
            <p:ph idx="1" type="subTitle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2" name="Google Shape;2262;p55"/>
          <p:cNvSpPr txBox="1"/>
          <p:nvPr>
            <p:ph idx="2" type="subTitle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263" name="Google Shape;2263;p55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7"/>
          <p:cNvGrpSpPr/>
          <p:nvPr/>
        </p:nvGrpSpPr>
        <p:grpSpPr>
          <a:xfrm>
            <a:off x="4021937" y="2486645"/>
            <a:ext cx="1842655" cy="1842623"/>
            <a:chOff x="7132212" y="1057145"/>
            <a:chExt cx="1842655" cy="1842623"/>
          </a:xfrm>
        </p:grpSpPr>
        <p:sp>
          <p:nvSpPr>
            <p:cNvPr id="319" name="Google Shape;319;p7"/>
            <p:cNvSpPr/>
            <p:nvPr/>
          </p:nvSpPr>
          <p:spPr>
            <a:xfrm>
              <a:off x="7132212" y="1057145"/>
              <a:ext cx="1842655" cy="1842623"/>
            </a:xfrm>
            <a:custGeom>
              <a:rect b="b" l="l" r="r" t="t"/>
              <a:pathLst>
                <a:path extrusionOk="0" h="57555" w="57556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186733" y="1111633"/>
              <a:ext cx="1733644" cy="1733644"/>
            </a:xfrm>
            <a:custGeom>
              <a:rect b="b" l="l" r="r" t="t"/>
              <a:pathLst>
                <a:path extrusionOk="0" h="54151" w="54151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241253" y="1166153"/>
              <a:ext cx="1624601" cy="1624601"/>
            </a:xfrm>
            <a:custGeom>
              <a:rect b="b" l="l" r="r" t="t"/>
              <a:pathLst>
                <a:path extrusionOk="0" h="50745" w="50745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295742" y="1220673"/>
              <a:ext cx="1515590" cy="1515590"/>
            </a:xfrm>
            <a:custGeom>
              <a:rect b="b" l="l" r="r" t="t"/>
              <a:pathLst>
                <a:path extrusionOk="0" h="47340" w="4734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50646" y="1275546"/>
              <a:ext cx="1406195" cy="1405811"/>
            </a:xfrm>
            <a:custGeom>
              <a:rect b="b" l="l" r="r" t="t"/>
              <a:pathLst>
                <a:path extrusionOk="0" h="43911" w="43923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05135" y="1330066"/>
              <a:ext cx="1296800" cy="1296800"/>
            </a:xfrm>
            <a:custGeom>
              <a:rect b="b" l="l" r="r" t="t"/>
              <a:pathLst>
                <a:path extrusionOk="0" h="40506" w="40506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412754" y="1384522"/>
              <a:ext cx="1234690" cy="1187821"/>
            </a:xfrm>
            <a:custGeom>
              <a:rect b="b" l="l" r="r" t="t"/>
              <a:pathLst>
                <a:path extrusionOk="0" h="37102" w="38566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471853" y="1439170"/>
              <a:ext cx="1121069" cy="1078649"/>
            </a:xfrm>
            <a:custGeom>
              <a:rect b="b" l="l" r="r" t="t"/>
              <a:pathLst>
                <a:path extrusionOk="0" h="33692" w="35017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530535" y="1493626"/>
              <a:ext cx="1007864" cy="969702"/>
            </a:xfrm>
            <a:custGeom>
              <a:rect b="b" l="l" r="r" t="t"/>
              <a:pathLst>
                <a:path extrusionOk="0" h="30289" w="31481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589634" y="1548243"/>
              <a:ext cx="894275" cy="860563"/>
            </a:xfrm>
            <a:custGeom>
              <a:rect b="b" l="l" r="r" t="t"/>
              <a:pathLst>
                <a:path extrusionOk="0" h="26880" w="27933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648317" y="1602795"/>
              <a:ext cx="780686" cy="751136"/>
            </a:xfrm>
            <a:custGeom>
              <a:rect b="b" l="l" r="r" t="t"/>
              <a:pathLst>
                <a:path extrusionOk="0" h="23462" w="24385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707415" y="1657507"/>
              <a:ext cx="667097" cy="641901"/>
            </a:xfrm>
            <a:custGeom>
              <a:rect b="b" l="l" r="r" t="t"/>
              <a:pathLst>
                <a:path extrusionOk="0" h="20050" w="20837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766098" y="1711963"/>
              <a:ext cx="553892" cy="532954"/>
            </a:xfrm>
            <a:custGeom>
              <a:rect b="b" l="l" r="r" t="t"/>
              <a:pathLst>
                <a:path extrusionOk="0" h="16647" w="17301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825196" y="1766707"/>
              <a:ext cx="440302" cy="423687"/>
            </a:xfrm>
            <a:custGeom>
              <a:rect b="b" l="l" r="r" t="t"/>
              <a:pathLst>
                <a:path extrusionOk="0" h="13234" w="13753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7644123" y="1598793"/>
              <a:ext cx="789074" cy="759236"/>
            </a:xfrm>
            <a:custGeom>
              <a:rect b="b" l="l" r="r" t="t"/>
              <a:pathLst>
                <a:path extrusionOk="0" h="23715" w="24647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7"/>
          <p:cNvSpPr/>
          <p:nvPr/>
        </p:nvSpPr>
        <p:spPr>
          <a:xfrm>
            <a:off x="7728381" y="-2608"/>
            <a:ext cx="1415351" cy="5145931"/>
          </a:xfrm>
          <a:custGeom>
            <a:rect b="b" l="l" r="r" t="t"/>
            <a:pathLst>
              <a:path extrusionOk="0" h="160735" w="44209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7"/>
          <p:cNvSpPr/>
          <p:nvPr/>
        </p:nvSpPr>
        <p:spPr>
          <a:xfrm>
            <a:off x="7650232" y="2656622"/>
            <a:ext cx="507758" cy="488549"/>
          </a:xfrm>
          <a:custGeom>
            <a:rect b="b" l="l" r="r" t="t"/>
            <a:pathLst>
              <a:path extrusionOk="0" h="15260" w="15860">
                <a:moveTo>
                  <a:pt x="8228" y="282"/>
                </a:moveTo>
                <a:cubicBezTo>
                  <a:pt x="12288" y="293"/>
                  <a:pt x="15574" y="3568"/>
                  <a:pt x="15574" y="7628"/>
                </a:cubicBezTo>
                <a:cubicBezTo>
                  <a:pt x="15574" y="10592"/>
                  <a:pt x="13788" y="13271"/>
                  <a:pt x="11049" y="14414"/>
                </a:cubicBezTo>
                <a:cubicBezTo>
                  <a:pt x="10138" y="14789"/>
                  <a:pt x="9182" y="14972"/>
                  <a:pt x="8235" y="14972"/>
                </a:cubicBezTo>
                <a:cubicBezTo>
                  <a:pt x="6323" y="14972"/>
                  <a:pt x="4446" y="14228"/>
                  <a:pt x="3037" y="12819"/>
                </a:cubicBezTo>
                <a:cubicBezTo>
                  <a:pt x="941" y="10723"/>
                  <a:pt x="310" y="7556"/>
                  <a:pt x="1453" y="4818"/>
                </a:cubicBezTo>
                <a:cubicBezTo>
                  <a:pt x="2584" y="2068"/>
                  <a:pt x="5263" y="282"/>
                  <a:pt x="8228" y="282"/>
                </a:cubicBezTo>
                <a:close/>
                <a:moveTo>
                  <a:pt x="8240" y="0"/>
                </a:moveTo>
                <a:cubicBezTo>
                  <a:pt x="6252" y="0"/>
                  <a:pt x="4300" y="776"/>
                  <a:pt x="2834" y="2234"/>
                </a:cubicBezTo>
                <a:cubicBezTo>
                  <a:pt x="655" y="4413"/>
                  <a:pt x="0" y="7699"/>
                  <a:pt x="1191" y="10545"/>
                </a:cubicBezTo>
                <a:cubicBezTo>
                  <a:pt x="2370" y="13402"/>
                  <a:pt x="5144" y="15260"/>
                  <a:pt x="8228" y="15260"/>
                </a:cubicBezTo>
                <a:cubicBezTo>
                  <a:pt x="12442" y="15248"/>
                  <a:pt x="15860" y="11843"/>
                  <a:pt x="15860" y="7628"/>
                </a:cubicBezTo>
                <a:cubicBezTo>
                  <a:pt x="15860" y="4544"/>
                  <a:pt x="14002" y="1758"/>
                  <a:pt x="11157" y="579"/>
                </a:cubicBezTo>
                <a:cubicBezTo>
                  <a:pt x="10212" y="189"/>
                  <a:pt x="9221" y="0"/>
                  <a:pt x="824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7"/>
          <p:cNvSpPr/>
          <p:nvPr/>
        </p:nvSpPr>
        <p:spPr>
          <a:xfrm>
            <a:off x="7718072" y="2719595"/>
            <a:ext cx="377041" cy="362698"/>
          </a:xfrm>
          <a:custGeom>
            <a:rect b="b" l="l" r="r" t="t"/>
            <a:pathLst>
              <a:path extrusionOk="0" h="11329" w="11777">
                <a:moveTo>
                  <a:pt x="6109" y="279"/>
                </a:moveTo>
                <a:cubicBezTo>
                  <a:pt x="9085" y="279"/>
                  <a:pt x="11490" y="2696"/>
                  <a:pt x="11490" y="5661"/>
                </a:cubicBezTo>
                <a:cubicBezTo>
                  <a:pt x="11490" y="7840"/>
                  <a:pt x="10181" y="9792"/>
                  <a:pt x="8168" y="10626"/>
                </a:cubicBezTo>
                <a:cubicBezTo>
                  <a:pt x="7504" y="10903"/>
                  <a:pt x="6804" y="11037"/>
                  <a:pt x="6109" y="11037"/>
                </a:cubicBezTo>
                <a:cubicBezTo>
                  <a:pt x="4712" y="11037"/>
                  <a:pt x="3336" y="10492"/>
                  <a:pt x="2311" y="9459"/>
                </a:cubicBezTo>
                <a:cubicBezTo>
                  <a:pt x="775" y="7923"/>
                  <a:pt x="310" y="5613"/>
                  <a:pt x="1144" y="3601"/>
                </a:cubicBezTo>
                <a:cubicBezTo>
                  <a:pt x="1977" y="1589"/>
                  <a:pt x="3942" y="279"/>
                  <a:pt x="6109" y="279"/>
                </a:cubicBezTo>
                <a:close/>
                <a:moveTo>
                  <a:pt x="6113" y="0"/>
                </a:moveTo>
                <a:cubicBezTo>
                  <a:pt x="4641" y="0"/>
                  <a:pt x="3191" y="577"/>
                  <a:pt x="2108" y="1660"/>
                </a:cubicBezTo>
                <a:cubicBezTo>
                  <a:pt x="489" y="3279"/>
                  <a:pt x="1" y="5708"/>
                  <a:pt x="882" y="7828"/>
                </a:cubicBezTo>
                <a:cubicBezTo>
                  <a:pt x="1763" y="9947"/>
                  <a:pt x="3823" y="11328"/>
                  <a:pt x="6109" y="11328"/>
                </a:cubicBezTo>
                <a:cubicBezTo>
                  <a:pt x="9240" y="11316"/>
                  <a:pt x="11776" y="8780"/>
                  <a:pt x="11776" y="5661"/>
                </a:cubicBezTo>
                <a:cubicBezTo>
                  <a:pt x="11776" y="3375"/>
                  <a:pt x="10395" y="1303"/>
                  <a:pt x="8276" y="434"/>
                </a:cubicBezTo>
                <a:cubicBezTo>
                  <a:pt x="7577" y="142"/>
                  <a:pt x="6843" y="0"/>
                  <a:pt x="61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7755434" y="2782153"/>
            <a:ext cx="276770" cy="237231"/>
          </a:xfrm>
          <a:custGeom>
            <a:rect b="b" l="l" r="r" t="t"/>
            <a:pathLst>
              <a:path extrusionOk="0" h="7410" w="8645">
                <a:moveTo>
                  <a:pt x="4942" y="290"/>
                </a:moveTo>
                <a:cubicBezTo>
                  <a:pt x="6835" y="290"/>
                  <a:pt x="8359" y="1826"/>
                  <a:pt x="8359" y="3707"/>
                </a:cubicBezTo>
                <a:cubicBezTo>
                  <a:pt x="8359" y="5763"/>
                  <a:pt x="6672" y="7125"/>
                  <a:pt x="4917" y="7125"/>
                </a:cubicBezTo>
                <a:cubicBezTo>
                  <a:pt x="4080" y="7125"/>
                  <a:pt x="3228" y="6816"/>
                  <a:pt x="2537" y="6124"/>
                </a:cubicBezTo>
                <a:cubicBezTo>
                  <a:pt x="382" y="3969"/>
                  <a:pt x="1906" y="290"/>
                  <a:pt x="4942" y="290"/>
                </a:cubicBezTo>
                <a:close/>
                <a:moveTo>
                  <a:pt x="4917" y="1"/>
                </a:moveTo>
                <a:cubicBezTo>
                  <a:pt x="4009" y="1"/>
                  <a:pt x="3085" y="337"/>
                  <a:pt x="2334" y="1087"/>
                </a:cubicBezTo>
                <a:cubicBezTo>
                  <a:pt x="1" y="3421"/>
                  <a:pt x="1656" y="7398"/>
                  <a:pt x="4942" y="7410"/>
                </a:cubicBezTo>
                <a:cubicBezTo>
                  <a:pt x="6990" y="7398"/>
                  <a:pt x="8645" y="5743"/>
                  <a:pt x="8645" y="3707"/>
                </a:cubicBezTo>
                <a:cubicBezTo>
                  <a:pt x="8645" y="1475"/>
                  <a:pt x="6818" y="1"/>
                  <a:pt x="491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7839665" y="2845126"/>
            <a:ext cx="129629" cy="111380"/>
          </a:xfrm>
          <a:custGeom>
            <a:rect b="b" l="l" r="r" t="t"/>
            <a:pathLst>
              <a:path extrusionOk="0" h="3479" w="4049">
                <a:moveTo>
                  <a:pt x="2311" y="287"/>
                </a:moveTo>
                <a:cubicBezTo>
                  <a:pt x="3120" y="287"/>
                  <a:pt x="3763" y="942"/>
                  <a:pt x="3763" y="1740"/>
                </a:cubicBezTo>
                <a:cubicBezTo>
                  <a:pt x="3763" y="2610"/>
                  <a:pt x="3048" y="3192"/>
                  <a:pt x="2302" y="3192"/>
                </a:cubicBezTo>
                <a:cubicBezTo>
                  <a:pt x="1946" y="3192"/>
                  <a:pt x="1583" y="3060"/>
                  <a:pt x="1287" y="2764"/>
                </a:cubicBezTo>
                <a:cubicBezTo>
                  <a:pt x="382" y="1847"/>
                  <a:pt x="1025" y="287"/>
                  <a:pt x="2311" y="287"/>
                </a:cubicBezTo>
                <a:close/>
                <a:moveTo>
                  <a:pt x="2305" y="0"/>
                </a:moveTo>
                <a:cubicBezTo>
                  <a:pt x="1880" y="0"/>
                  <a:pt x="1447" y="159"/>
                  <a:pt x="1096" y="513"/>
                </a:cubicBezTo>
                <a:cubicBezTo>
                  <a:pt x="1" y="1609"/>
                  <a:pt x="775" y="3466"/>
                  <a:pt x="2311" y="3478"/>
                </a:cubicBezTo>
                <a:cubicBezTo>
                  <a:pt x="3275" y="3466"/>
                  <a:pt x="4049" y="2692"/>
                  <a:pt x="4049" y="1740"/>
                </a:cubicBezTo>
                <a:cubicBezTo>
                  <a:pt x="4049" y="693"/>
                  <a:pt x="3194" y="0"/>
                  <a:pt x="23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5120100" y="1020650"/>
            <a:ext cx="3308595" cy="3308635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7"/>
          <p:cNvSpPr/>
          <p:nvPr/>
        </p:nvSpPr>
        <p:spPr>
          <a:xfrm>
            <a:off x="5358084" y="1258634"/>
            <a:ext cx="2832657" cy="2832657"/>
          </a:xfrm>
          <a:custGeom>
            <a:rect b="b" l="l" r="r" t="t"/>
            <a:pathLst>
              <a:path extrusionOk="0" h="71141" w="71141">
                <a:moveTo>
                  <a:pt x="0" y="1"/>
                </a:moveTo>
                <a:lnTo>
                  <a:pt x="0" y="71140"/>
                </a:lnTo>
                <a:lnTo>
                  <a:pt x="71140" y="71140"/>
                </a:lnTo>
                <a:lnTo>
                  <a:pt x="7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5939971" y="889081"/>
            <a:ext cx="820705" cy="53017"/>
            <a:chOff x="7586971" y="1240406"/>
            <a:chExt cx="820705" cy="53017"/>
          </a:xfrm>
        </p:grpSpPr>
        <p:sp>
          <p:nvSpPr>
            <p:cNvPr id="342" name="Google Shape;342;p7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7"/>
          <p:cNvGrpSpPr/>
          <p:nvPr/>
        </p:nvGrpSpPr>
        <p:grpSpPr>
          <a:xfrm>
            <a:off x="7228947" y="4476874"/>
            <a:ext cx="377022" cy="131703"/>
            <a:chOff x="8271932" y="4202530"/>
            <a:chExt cx="652626" cy="227979"/>
          </a:xfrm>
        </p:grpSpPr>
        <p:sp>
          <p:nvSpPr>
            <p:cNvPr id="348" name="Google Shape;348;p7"/>
            <p:cNvSpPr/>
            <p:nvPr/>
          </p:nvSpPr>
          <p:spPr>
            <a:xfrm>
              <a:off x="8696579" y="4202530"/>
              <a:ext cx="227979" cy="227979"/>
            </a:xfrm>
            <a:custGeom>
              <a:rect b="b" l="l" r="r" t="t"/>
              <a:pathLst>
                <a:path extrusionOk="0" h="7121" w="7121">
                  <a:moveTo>
                    <a:pt x="1131" y="0"/>
                  </a:moveTo>
                  <a:lnTo>
                    <a:pt x="0" y="1132"/>
                  </a:lnTo>
                  <a:lnTo>
                    <a:pt x="2429" y="3560"/>
                  </a:lnTo>
                  <a:lnTo>
                    <a:pt x="0" y="5989"/>
                  </a:lnTo>
                  <a:lnTo>
                    <a:pt x="1131" y="7120"/>
                  </a:lnTo>
                  <a:lnTo>
                    <a:pt x="3560" y="4692"/>
                  </a:lnTo>
                  <a:lnTo>
                    <a:pt x="5989" y="7120"/>
                  </a:lnTo>
                  <a:lnTo>
                    <a:pt x="7120" y="5989"/>
                  </a:lnTo>
                  <a:lnTo>
                    <a:pt x="4691" y="3560"/>
                  </a:lnTo>
                  <a:lnTo>
                    <a:pt x="7120" y="1132"/>
                  </a:lnTo>
                  <a:lnTo>
                    <a:pt x="5989" y="0"/>
                  </a:lnTo>
                  <a:lnTo>
                    <a:pt x="3560" y="2429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271932" y="4202530"/>
              <a:ext cx="228363" cy="227979"/>
            </a:xfrm>
            <a:custGeom>
              <a:rect b="b" l="l" r="r" t="t"/>
              <a:pathLst>
                <a:path extrusionOk="0" h="7121" w="7133">
                  <a:moveTo>
                    <a:pt x="1132" y="0"/>
                  </a:moveTo>
                  <a:lnTo>
                    <a:pt x="1" y="1132"/>
                  </a:lnTo>
                  <a:lnTo>
                    <a:pt x="2429" y="3560"/>
                  </a:lnTo>
                  <a:lnTo>
                    <a:pt x="1" y="5989"/>
                  </a:lnTo>
                  <a:lnTo>
                    <a:pt x="1132" y="7120"/>
                  </a:lnTo>
                  <a:lnTo>
                    <a:pt x="3561" y="4692"/>
                  </a:lnTo>
                  <a:lnTo>
                    <a:pt x="5989" y="7120"/>
                  </a:lnTo>
                  <a:lnTo>
                    <a:pt x="7132" y="5989"/>
                  </a:lnTo>
                  <a:lnTo>
                    <a:pt x="4692" y="3560"/>
                  </a:lnTo>
                  <a:lnTo>
                    <a:pt x="7132" y="1132"/>
                  </a:lnTo>
                  <a:lnTo>
                    <a:pt x="5989" y="0"/>
                  </a:lnTo>
                  <a:lnTo>
                    <a:pt x="3561" y="2429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7"/>
          <p:cNvSpPr/>
          <p:nvPr/>
        </p:nvSpPr>
        <p:spPr>
          <a:xfrm>
            <a:off x="4828313" y="1566652"/>
            <a:ext cx="129629" cy="129629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"/>
          <p:cNvSpPr txBox="1"/>
          <p:nvPr>
            <p:ph idx="1" type="body"/>
          </p:nvPr>
        </p:nvSpPr>
        <p:spPr>
          <a:xfrm>
            <a:off x="947425" y="2364000"/>
            <a:ext cx="2808000" cy="17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55600" lvl="1" marL="9144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l">
              <a:spcBef>
                <a:spcPts val="16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l">
              <a:spcBef>
                <a:spcPts val="16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l">
              <a:spcBef>
                <a:spcPts val="16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l"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352" name="Google Shape;352;p7"/>
          <p:cNvSpPr txBox="1"/>
          <p:nvPr>
            <p:ph type="title"/>
          </p:nvPr>
        </p:nvSpPr>
        <p:spPr>
          <a:xfrm>
            <a:off x="947425" y="1035600"/>
            <a:ext cx="28080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"/>
          <p:cNvSpPr/>
          <p:nvPr/>
        </p:nvSpPr>
        <p:spPr>
          <a:xfrm>
            <a:off x="6185751" y="1534682"/>
            <a:ext cx="2127674" cy="2127703"/>
          </a:xfrm>
          <a:custGeom>
            <a:rect b="b" l="l" r="r" t="t"/>
            <a:pathLst>
              <a:path extrusionOk="0" h="74689" w="74688">
                <a:moveTo>
                  <a:pt x="0" y="0"/>
                </a:moveTo>
                <a:lnTo>
                  <a:pt x="0" y="74688"/>
                </a:lnTo>
                <a:lnTo>
                  <a:pt x="74688" y="74688"/>
                </a:lnTo>
                <a:lnTo>
                  <a:pt x="7468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8"/>
          <p:cNvSpPr/>
          <p:nvPr/>
        </p:nvSpPr>
        <p:spPr>
          <a:xfrm>
            <a:off x="6302411" y="1651369"/>
            <a:ext cx="1894362" cy="1894333"/>
          </a:xfrm>
          <a:custGeom>
            <a:rect b="b" l="l" r="r" t="t"/>
            <a:pathLst>
              <a:path extrusionOk="0" h="66497" w="66498">
                <a:moveTo>
                  <a:pt x="1" y="0"/>
                </a:moveTo>
                <a:lnTo>
                  <a:pt x="1" y="66496"/>
                </a:lnTo>
                <a:lnTo>
                  <a:pt x="66497" y="66496"/>
                </a:lnTo>
                <a:lnTo>
                  <a:pt x="664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8"/>
          <p:cNvSpPr/>
          <p:nvPr/>
        </p:nvSpPr>
        <p:spPr>
          <a:xfrm>
            <a:off x="8196806" y="1232451"/>
            <a:ext cx="135686" cy="135714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8"/>
          <p:cNvSpPr/>
          <p:nvPr/>
        </p:nvSpPr>
        <p:spPr>
          <a:xfrm>
            <a:off x="6708770" y="3728869"/>
            <a:ext cx="182178" cy="182178"/>
          </a:xfrm>
          <a:custGeom>
            <a:rect b="b" l="l" r="r" t="t"/>
            <a:pathLst>
              <a:path extrusionOk="0" h="6395" w="6395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8" name="Google Shape;358;p8"/>
          <p:cNvGrpSpPr/>
          <p:nvPr/>
        </p:nvGrpSpPr>
        <p:grpSpPr>
          <a:xfrm>
            <a:off x="8396067" y="1910119"/>
            <a:ext cx="137396" cy="393815"/>
            <a:chOff x="8846561" y="2782361"/>
            <a:chExt cx="154517" cy="442886"/>
          </a:xfrm>
        </p:grpSpPr>
        <p:sp>
          <p:nvSpPr>
            <p:cNvPr id="359" name="Google Shape;359;p8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8"/>
          <p:cNvGrpSpPr/>
          <p:nvPr/>
        </p:nvGrpSpPr>
        <p:grpSpPr>
          <a:xfrm>
            <a:off x="8367579" y="3260581"/>
            <a:ext cx="161127" cy="262714"/>
            <a:chOff x="8814523" y="4301099"/>
            <a:chExt cx="181204" cy="295450"/>
          </a:xfrm>
        </p:grpSpPr>
        <p:sp>
          <p:nvSpPr>
            <p:cNvPr id="362" name="Google Shape;362;p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8"/>
          <p:cNvGrpSpPr/>
          <p:nvPr/>
        </p:nvGrpSpPr>
        <p:grpSpPr>
          <a:xfrm>
            <a:off x="6185742" y="1286997"/>
            <a:ext cx="391640" cy="26508"/>
            <a:chOff x="7586971" y="1240406"/>
            <a:chExt cx="820705" cy="53017"/>
          </a:xfrm>
        </p:grpSpPr>
        <p:sp>
          <p:nvSpPr>
            <p:cNvPr id="369" name="Google Shape;369;p8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8"/>
          <p:cNvSpPr/>
          <p:nvPr/>
        </p:nvSpPr>
        <p:spPr>
          <a:xfrm>
            <a:off x="6738204" y="1232450"/>
            <a:ext cx="129523" cy="135733"/>
          </a:xfrm>
          <a:custGeom>
            <a:rect b="b" l="l" r="r" t="t"/>
            <a:pathLst>
              <a:path extrusionOk="0" h="8478" w="8478">
                <a:moveTo>
                  <a:pt x="3429" y="1"/>
                </a:moveTo>
                <a:lnTo>
                  <a:pt x="3429" y="3441"/>
                </a:lnTo>
                <a:lnTo>
                  <a:pt x="0" y="3441"/>
                </a:lnTo>
                <a:lnTo>
                  <a:pt x="0" y="5037"/>
                </a:lnTo>
                <a:lnTo>
                  <a:pt x="3429" y="5037"/>
                </a:lnTo>
                <a:lnTo>
                  <a:pt x="3429" y="8478"/>
                </a:lnTo>
                <a:lnTo>
                  <a:pt x="5037" y="8478"/>
                </a:lnTo>
                <a:lnTo>
                  <a:pt x="5037" y="5037"/>
                </a:lnTo>
                <a:lnTo>
                  <a:pt x="8477" y="5037"/>
                </a:lnTo>
                <a:lnTo>
                  <a:pt x="8477" y="3441"/>
                </a:lnTo>
                <a:lnTo>
                  <a:pt x="5037" y="3441"/>
                </a:lnTo>
                <a:lnTo>
                  <a:pt x="50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8"/>
          <p:cNvSpPr/>
          <p:nvPr/>
        </p:nvSpPr>
        <p:spPr>
          <a:xfrm>
            <a:off x="897810" y="3776571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8"/>
          <p:cNvSpPr/>
          <p:nvPr/>
        </p:nvSpPr>
        <p:spPr>
          <a:xfrm>
            <a:off x="1408289" y="37788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8"/>
          <p:cNvSpPr/>
          <p:nvPr/>
        </p:nvSpPr>
        <p:spPr>
          <a:xfrm flipH="1">
            <a:off x="1542343" y="31558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8" name="Google Shape;378;p8"/>
          <p:cNvGrpSpPr/>
          <p:nvPr/>
        </p:nvGrpSpPr>
        <p:grpSpPr>
          <a:xfrm flipH="1">
            <a:off x="440675" y="3485819"/>
            <a:ext cx="129525" cy="371975"/>
            <a:chOff x="179009" y="2072968"/>
            <a:chExt cx="190870" cy="548151"/>
          </a:xfrm>
        </p:grpSpPr>
        <p:sp>
          <p:nvSpPr>
            <p:cNvPr id="379" name="Google Shape;379;p8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8"/>
          <p:cNvGrpSpPr/>
          <p:nvPr/>
        </p:nvGrpSpPr>
        <p:grpSpPr>
          <a:xfrm>
            <a:off x="1435228" y="2045074"/>
            <a:ext cx="482000" cy="31137"/>
            <a:chOff x="7586971" y="1240406"/>
            <a:chExt cx="820705" cy="53017"/>
          </a:xfrm>
        </p:grpSpPr>
        <p:sp>
          <p:nvSpPr>
            <p:cNvPr id="382" name="Google Shape;382;p8"/>
            <p:cNvSpPr/>
            <p:nvPr/>
          </p:nvSpPr>
          <p:spPr>
            <a:xfrm>
              <a:off x="8345886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8156069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7966221" y="1240406"/>
              <a:ext cx="61789" cy="53017"/>
            </a:xfrm>
            <a:custGeom>
              <a:rect b="b" l="l" r="r" t="t"/>
              <a:pathLst>
                <a:path extrusionOk="0" h="1656" w="193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7776404" y="1240406"/>
              <a:ext cx="62173" cy="53017"/>
            </a:xfrm>
            <a:custGeom>
              <a:rect b="b" l="l" r="r" t="t"/>
              <a:pathLst>
                <a:path extrusionOk="0" h="1656" w="1942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7586971" y="1240406"/>
              <a:ext cx="61757" cy="53017"/>
            </a:xfrm>
            <a:custGeom>
              <a:rect b="b" l="l" r="r" t="t"/>
              <a:pathLst>
                <a:path extrusionOk="0" h="1656" w="1929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8"/>
          <p:cNvGrpSpPr/>
          <p:nvPr/>
        </p:nvGrpSpPr>
        <p:grpSpPr>
          <a:xfrm>
            <a:off x="1955511" y="1366605"/>
            <a:ext cx="328622" cy="305322"/>
            <a:chOff x="6672" y="3464315"/>
            <a:chExt cx="279631" cy="259804"/>
          </a:xfrm>
        </p:grpSpPr>
        <p:sp>
          <p:nvSpPr>
            <p:cNvPr id="388" name="Google Shape;388;p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8"/>
          <p:cNvSpPr/>
          <p:nvPr/>
        </p:nvSpPr>
        <p:spPr>
          <a:xfrm>
            <a:off x="2540301" y="2019456"/>
            <a:ext cx="124833" cy="124381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8"/>
          <p:cNvGrpSpPr/>
          <p:nvPr/>
        </p:nvGrpSpPr>
        <p:grpSpPr>
          <a:xfrm>
            <a:off x="440677" y="1364545"/>
            <a:ext cx="189340" cy="308716"/>
            <a:chOff x="8814523" y="4301099"/>
            <a:chExt cx="181204" cy="295450"/>
          </a:xfrm>
        </p:grpSpPr>
        <p:sp>
          <p:nvSpPr>
            <p:cNvPr id="399" name="Google Shape;399;p8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8"/>
          <p:cNvGrpSpPr/>
          <p:nvPr/>
        </p:nvGrpSpPr>
        <p:grpSpPr>
          <a:xfrm flipH="1">
            <a:off x="2517441" y="3031968"/>
            <a:ext cx="585142" cy="825829"/>
            <a:chOff x="8369505" y="4200966"/>
            <a:chExt cx="588555" cy="830646"/>
          </a:xfrm>
        </p:grpSpPr>
        <p:sp>
          <p:nvSpPr>
            <p:cNvPr id="406" name="Google Shape;406;p8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8369505" y="4200966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8834931" y="4430447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8"/>
          <p:cNvSpPr/>
          <p:nvPr/>
        </p:nvSpPr>
        <p:spPr>
          <a:xfrm flipH="1">
            <a:off x="968939" y="1354524"/>
            <a:ext cx="144696" cy="144734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8"/>
          <p:cNvSpPr/>
          <p:nvPr/>
        </p:nvSpPr>
        <p:spPr>
          <a:xfrm flipH="1">
            <a:off x="460574" y="1993156"/>
            <a:ext cx="150399" cy="150680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8550" y="9173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6" name="Google Shape;426;p8"/>
          <p:cNvCxnSpPr/>
          <p:nvPr/>
        </p:nvCxnSpPr>
        <p:spPr>
          <a:xfrm>
            <a:off x="-8550" y="4226150"/>
            <a:ext cx="91611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8"/>
          <p:cNvSpPr txBox="1"/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28" name="Google Shape;428;p8"/>
          <p:cNvGrpSpPr/>
          <p:nvPr/>
        </p:nvGrpSpPr>
        <p:grpSpPr>
          <a:xfrm>
            <a:off x="876986" y="2485255"/>
            <a:ext cx="328622" cy="305322"/>
            <a:chOff x="6672" y="3464315"/>
            <a:chExt cx="279631" cy="259804"/>
          </a:xfrm>
        </p:grpSpPr>
        <p:sp>
          <p:nvSpPr>
            <p:cNvPr id="429" name="Google Shape;429;p8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8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8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8"/>
          <p:cNvSpPr/>
          <p:nvPr/>
        </p:nvSpPr>
        <p:spPr>
          <a:xfrm rot="-5400000">
            <a:off x="2770171" y="1561376"/>
            <a:ext cx="585138" cy="79685"/>
          </a:xfrm>
          <a:custGeom>
            <a:rect b="b" l="l" r="r" t="t"/>
            <a:pathLst>
              <a:path extrusionOk="0" h="2489" w="18277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8"/>
          <p:cNvSpPr/>
          <p:nvPr/>
        </p:nvSpPr>
        <p:spPr>
          <a:xfrm rot="5405778">
            <a:off x="1666427" y="2410338"/>
            <a:ext cx="178500" cy="32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8"/>
          <p:cNvSpPr/>
          <p:nvPr/>
        </p:nvSpPr>
        <p:spPr>
          <a:xfrm>
            <a:off x="955775" y="31825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8"/>
          <p:cNvSpPr/>
          <p:nvPr/>
        </p:nvSpPr>
        <p:spPr>
          <a:xfrm>
            <a:off x="2606113" y="1515725"/>
            <a:ext cx="171000" cy="171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8"/>
          <p:cNvSpPr/>
          <p:nvPr/>
        </p:nvSpPr>
        <p:spPr>
          <a:xfrm>
            <a:off x="2538672" y="2662475"/>
            <a:ext cx="128100" cy="1281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"/>
          <p:cNvSpPr/>
          <p:nvPr/>
        </p:nvSpPr>
        <p:spPr>
          <a:xfrm>
            <a:off x="-3000" y="325"/>
            <a:ext cx="2608717" cy="5143367"/>
          </a:xfrm>
          <a:custGeom>
            <a:rect b="b" l="l" r="r" t="t"/>
            <a:pathLst>
              <a:path extrusionOk="0" h="128040" w="39589">
                <a:moveTo>
                  <a:pt x="0" y="0"/>
                </a:moveTo>
                <a:lnTo>
                  <a:pt x="0" y="128040"/>
                </a:lnTo>
                <a:lnTo>
                  <a:pt x="39588" y="128040"/>
                </a:lnTo>
                <a:lnTo>
                  <a:pt x="395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9"/>
          <p:cNvSpPr/>
          <p:nvPr/>
        </p:nvSpPr>
        <p:spPr>
          <a:xfrm>
            <a:off x="191875" y="1216900"/>
            <a:ext cx="2942151" cy="3098613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9"/>
          <p:cNvSpPr/>
          <p:nvPr/>
        </p:nvSpPr>
        <p:spPr>
          <a:xfrm>
            <a:off x="358588" y="1392549"/>
            <a:ext cx="2608736" cy="2747328"/>
          </a:xfrm>
          <a:custGeom>
            <a:rect b="b" l="l" r="r" t="t"/>
            <a:pathLst>
              <a:path extrusionOk="0" h="83095" w="83094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" name="Google Shape;447;p9"/>
          <p:cNvGrpSpPr/>
          <p:nvPr/>
        </p:nvGrpSpPr>
        <p:grpSpPr>
          <a:xfrm>
            <a:off x="2703986" y="3553936"/>
            <a:ext cx="154517" cy="442886"/>
            <a:chOff x="8846561" y="2782361"/>
            <a:chExt cx="154517" cy="442886"/>
          </a:xfrm>
        </p:grpSpPr>
        <p:sp>
          <p:nvSpPr>
            <p:cNvPr id="448" name="Google Shape;448;p9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9"/>
          <p:cNvSpPr/>
          <p:nvPr/>
        </p:nvSpPr>
        <p:spPr>
          <a:xfrm flipH="1" rot="10800000">
            <a:off x="492791" y="1626815"/>
            <a:ext cx="152595" cy="152627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9"/>
          <p:cNvGrpSpPr/>
          <p:nvPr/>
        </p:nvGrpSpPr>
        <p:grpSpPr>
          <a:xfrm flipH="1" rot="10800000">
            <a:off x="478486" y="1920939"/>
            <a:ext cx="181204" cy="295450"/>
            <a:chOff x="8814523" y="4301099"/>
            <a:chExt cx="181204" cy="295450"/>
          </a:xfrm>
        </p:grpSpPr>
        <p:sp>
          <p:nvSpPr>
            <p:cNvPr id="452" name="Google Shape;452;p9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9"/>
          <p:cNvGrpSpPr/>
          <p:nvPr/>
        </p:nvGrpSpPr>
        <p:grpSpPr>
          <a:xfrm flipH="1">
            <a:off x="8430930" y="164768"/>
            <a:ext cx="588555" cy="677357"/>
            <a:chOff x="8369505" y="4354255"/>
            <a:chExt cx="588555" cy="677357"/>
          </a:xfrm>
        </p:grpSpPr>
        <p:sp>
          <p:nvSpPr>
            <p:cNvPr id="459" name="Google Shape;459;p9"/>
            <p:cNvSpPr/>
            <p:nvPr/>
          </p:nvSpPr>
          <p:spPr>
            <a:xfrm>
              <a:off x="8881800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76440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8647391" y="4888380"/>
              <a:ext cx="38130" cy="32687"/>
            </a:xfrm>
            <a:custGeom>
              <a:rect b="b" l="l" r="r" t="t"/>
              <a:pathLst>
                <a:path extrusionOk="0" h="1021" w="1191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8530346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8413333" y="4888380"/>
              <a:ext cx="38162" cy="32687"/>
            </a:xfrm>
            <a:custGeom>
              <a:rect b="b" l="l" r="r" t="t"/>
              <a:pathLst>
                <a:path extrusionOk="0" h="1021" w="1192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8881800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76440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8647391" y="4777867"/>
              <a:ext cx="38130" cy="33039"/>
            </a:xfrm>
            <a:custGeom>
              <a:rect b="b" l="l" r="r" t="t"/>
              <a:pathLst>
                <a:path extrusionOk="0" h="1032" w="1191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8530346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8413333" y="4777867"/>
              <a:ext cx="38162" cy="33039"/>
            </a:xfrm>
            <a:custGeom>
              <a:rect b="b" l="l" r="r" t="t"/>
              <a:pathLst>
                <a:path extrusionOk="0" h="1032" w="1192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8881800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76440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8647391" y="4998637"/>
              <a:ext cx="38130" cy="32975"/>
            </a:xfrm>
            <a:custGeom>
              <a:rect b="b" l="l" r="r" t="t"/>
              <a:pathLst>
                <a:path extrusionOk="0" h="1030" w="1191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8530346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8413333" y="4998637"/>
              <a:ext cx="38162" cy="32975"/>
            </a:xfrm>
            <a:custGeom>
              <a:rect b="b" l="l" r="r" t="t"/>
              <a:pathLst>
                <a:path extrusionOk="0" h="1030" w="1192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8369505" y="4354255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8834931" y="4507091"/>
              <a:ext cx="123130" cy="123162"/>
            </a:xfrm>
            <a:custGeom>
              <a:rect b="b" l="l" r="r" t="t"/>
              <a:pathLst>
                <a:path extrusionOk="0" h="3847" w="3846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6" name="Google Shape;476;p9"/>
          <p:cNvGrpSpPr/>
          <p:nvPr/>
        </p:nvGrpSpPr>
        <p:grpSpPr>
          <a:xfrm>
            <a:off x="8684322" y="4723215"/>
            <a:ext cx="279631" cy="259804"/>
            <a:chOff x="6672" y="3464315"/>
            <a:chExt cx="279631" cy="259804"/>
          </a:xfrm>
        </p:grpSpPr>
        <p:sp>
          <p:nvSpPr>
            <p:cNvPr id="477" name="Google Shape;477;p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9"/>
          <p:cNvSpPr/>
          <p:nvPr/>
        </p:nvSpPr>
        <p:spPr>
          <a:xfrm>
            <a:off x="8857713" y="44162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9"/>
          <p:cNvSpPr/>
          <p:nvPr/>
        </p:nvSpPr>
        <p:spPr>
          <a:xfrm flipH="1" rot="10800000">
            <a:off x="7924005" y="4913190"/>
            <a:ext cx="585138" cy="79685"/>
          </a:xfrm>
          <a:custGeom>
            <a:rect b="b" l="l" r="r" t="t"/>
            <a:pathLst>
              <a:path extrusionOk="0" h="2489" w="18277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9"/>
          <p:cNvSpPr/>
          <p:nvPr/>
        </p:nvSpPr>
        <p:spPr>
          <a:xfrm flipH="1" rot="10800000">
            <a:off x="8389431" y="4716878"/>
            <a:ext cx="123130" cy="123162"/>
          </a:xfrm>
          <a:custGeom>
            <a:rect b="b" l="l" r="r" t="t"/>
            <a:pathLst>
              <a:path extrusionOk="0" h="3847" w="3846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9"/>
          <p:cNvGrpSpPr/>
          <p:nvPr/>
        </p:nvGrpSpPr>
        <p:grpSpPr>
          <a:xfrm rot="10800000">
            <a:off x="2703980" y="174636"/>
            <a:ext cx="279631" cy="259804"/>
            <a:chOff x="6672" y="3464315"/>
            <a:chExt cx="279631" cy="259804"/>
          </a:xfrm>
        </p:grpSpPr>
        <p:sp>
          <p:nvSpPr>
            <p:cNvPr id="490" name="Google Shape;490;p9"/>
            <p:cNvSpPr/>
            <p:nvPr/>
          </p:nvSpPr>
          <p:spPr>
            <a:xfrm>
              <a:off x="246938" y="3577534"/>
              <a:ext cx="39365" cy="33526"/>
            </a:xfrm>
            <a:custGeom>
              <a:rect b="b" l="l" r="r" t="t"/>
              <a:pathLst>
                <a:path extrusionOk="0" h="1045" w="1227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6982" y="3577534"/>
              <a:ext cx="39012" cy="33526"/>
            </a:xfrm>
            <a:custGeom>
              <a:rect b="b" l="l" r="r" t="t"/>
              <a:pathLst>
                <a:path extrusionOk="0" h="1045" w="1216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6672" y="3577374"/>
              <a:ext cx="39365" cy="33687"/>
            </a:xfrm>
            <a:custGeom>
              <a:rect b="b" l="l" r="r" t="t"/>
              <a:pathLst>
                <a:path extrusionOk="0" h="1050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246938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26982" y="3464315"/>
              <a:ext cx="39012" cy="33655"/>
            </a:xfrm>
            <a:custGeom>
              <a:rect b="b" l="l" r="r" t="t"/>
              <a:pathLst>
                <a:path extrusionOk="0" h="1049" w="1216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6672" y="3464315"/>
              <a:ext cx="39365" cy="33655"/>
            </a:xfrm>
            <a:custGeom>
              <a:rect b="b" l="l" r="r" t="t"/>
              <a:pathLst>
                <a:path extrusionOk="0" h="1049" w="1227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46938" y="3690721"/>
              <a:ext cx="39365" cy="33398"/>
            </a:xfrm>
            <a:custGeom>
              <a:rect b="b" l="l" r="r" t="t"/>
              <a:pathLst>
                <a:path extrusionOk="0" h="1041" w="1227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26982" y="3690625"/>
              <a:ext cx="39012" cy="33494"/>
            </a:xfrm>
            <a:custGeom>
              <a:rect b="b" l="l" r="r" t="t"/>
              <a:pathLst>
                <a:path extrusionOk="0" h="1044" w="1216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6672" y="3690625"/>
              <a:ext cx="39365" cy="33494"/>
            </a:xfrm>
            <a:custGeom>
              <a:rect b="b" l="l" r="r" t="t"/>
              <a:pathLst>
                <a:path extrusionOk="0" h="1044" w="1227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9"/>
          <p:cNvSpPr/>
          <p:nvPr/>
        </p:nvSpPr>
        <p:spPr>
          <a:xfrm rot="10800000">
            <a:off x="2703996" y="635535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9"/>
          <p:cNvSpPr txBox="1"/>
          <p:nvPr>
            <p:ph type="title"/>
          </p:nvPr>
        </p:nvSpPr>
        <p:spPr>
          <a:xfrm>
            <a:off x="3450025" y="1792575"/>
            <a:ext cx="49809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1" name="Google Shape;501;p9"/>
          <p:cNvSpPr txBox="1"/>
          <p:nvPr>
            <p:ph idx="1" type="subTitle"/>
          </p:nvPr>
        </p:nvSpPr>
        <p:spPr>
          <a:xfrm>
            <a:off x="4586575" y="2857275"/>
            <a:ext cx="27078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"/>
          <p:cNvSpPr/>
          <p:nvPr/>
        </p:nvSpPr>
        <p:spPr>
          <a:xfrm>
            <a:off x="0" y="-2975"/>
            <a:ext cx="9144000" cy="181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0"/>
          <p:cNvSpPr txBox="1"/>
          <p:nvPr>
            <p:ph type="title"/>
          </p:nvPr>
        </p:nvSpPr>
        <p:spPr>
          <a:xfrm>
            <a:off x="907475" y="392050"/>
            <a:ext cx="5075700" cy="10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05" name="Google Shape;505;p10"/>
          <p:cNvSpPr/>
          <p:nvPr/>
        </p:nvSpPr>
        <p:spPr>
          <a:xfrm>
            <a:off x="0" y="4753000"/>
            <a:ext cx="9144000" cy="39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0"/>
          <p:cNvSpPr/>
          <p:nvPr/>
        </p:nvSpPr>
        <p:spPr>
          <a:xfrm flipH="1" rot="10800000">
            <a:off x="8142475" y="1812625"/>
            <a:ext cx="1001530" cy="1001530"/>
          </a:xfrm>
          <a:custGeom>
            <a:rect b="b" l="l" r="r" t="t"/>
            <a:pathLst>
              <a:path extrusionOk="0" h="34482" w="34482">
                <a:moveTo>
                  <a:pt x="34481" y="1"/>
                </a:moveTo>
                <a:cubicBezTo>
                  <a:pt x="15443" y="1"/>
                  <a:pt x="1" y="15443"/>
                  <a:pt x="1" y="34481"/>
                </a:cubicBezTo>
                <a:lnTo>
                  <a:pt x="34481" y="34481"/>
                </a:lnTo>
                <a:lnTo>
                  <a:pt x="344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10"/>
          <p:cNvGrpSpPr/>
          <p:nvPr/>
        </p:nvGrpSpPr>
        <p:grpSpPr>
          <a:xfrm rot="5400000">
            <a:off x="7031086" y="4365572"/>
            <a:ext cx="156808" cy="329221"/>
            <a:chOff x="1567241" y="4124224"/>
            <a:chExt cx="213025" cy="447250"/>
          </a:xfrm>
        </p:grpSpPr>
        <p:sp>
          <p:nvSpPr>
            <p:cNvPr id="508" name="Google Shape;508;p10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0" name="Google Shape;510;p10"/>
          <p:cNvSpPr/>
          <p:nvPr/>
        </p:nvSpPr>
        <p:spPr>
          <a:xfrm flipH="1">
            <a:off x="2250816" y="3518163"/>
            <a:ext cx="134279" cy="134531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10"/>
          <p:cNvGrpSpPr/>
          <p:nvPr/>
        </p:nvGrpSpPr>
        <p:grpSpPr>
          <a:xfrm flipH="1">
            <a:off x="771586" y="2448150"/>
            <a:ext cx="135900" cy="390284"/>
            <a:chOff x="179009" y="2072968"/>
            <a:chExt cx="190870" cy="548151"/>
          </a:xfrm>
        </p:grpSpPr>
        <p:sp>
          <p:nvSpPr>
            <p:cNvPr id="512" name="Google Shape;512;p1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10"/>
          <p:cNvSpPr/>
          <p:nvPr/>
        </p:nvSpPr>
        <p:spPr>
          <a:xfrm rot="5400000">
            <a:off x="4632993" y="3097611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10"/>
          <p:cNvSpPr/>
          <p:nvPr/>
        </p:nvSpPr>
        <p:spPr>
          <a:xfrm rot="-10794996">
            <a:off x="6471899" y="1995900"/>
            <a:ext cx="206100" cy="3228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6" name="Google Shape;516;p10"/>
          <p:cNvGrpSpPr/>
          <p:nvPr/>
        </p:nvGrpSpPr>
        <p:grpSpPr>
          <a:xfrm flipH="1">
            <a:off x="8911911" y="1003175"/>
            <a:ext cx="135900" cy="390284"/>
            <a:chOff x="179009" y="2072968"/>
            <a:chExt cx="190870" cy="548151"/>
          </a:xfrm>
        </p:grpSpPr>
        <p:sp>
          <p:nvSpPr>
            <p:cNvPr id="517" name="Google Shape;517;p10"/>
            <p:cNvSpPr/>
            <p:nvPr/>
          </p:nvSpPr>
          <p:spPr>
            <a:xfrm>
              <a:off x="179009" y="2072968"/>
              <a:ext cx="190870" cy="190870"/>
            </a:xfrm>
            <a:custGeom>
              <a:rect b="b" l="l" r="r" t="t"/>
              <a:pathLst>
                <a:path extrusionOk="0" h="5954" w="5954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179009" y="2429864"/>
              <a:ext cx="190870" cy="191255"/>
            </a:xfrm>
            <a:custGeom>
              <a:rect b="b" l="l" r="r" t="t"/>
              <a:pathLst>
                <a:path extrusionOk="0" h="5966" w="5954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10"/>
          <p:cNvSpPr/>
          <p:nvPr/>
        </p:nvSpPr>
        <p:spPr>
          <a:xfrm rot="5400000">
            <a:off x="8679781" y="473036"/>
            <a:ext cx="600135" cy="81778"/>
          </a:xfrm>
          <a:custGeom>
            <a:rect b="b" l="l" r="r" t="t"/>
            <a:pathLst>
              <a:path extrusionOk="0" h="2549" w="18706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10"/>
          <p:cNvGrpSpPr/>
          <p:nvPr/>
        </p:nvGrpSpPr>
        <p:grpSpPr>
          <a:xfrm>
            <a:off x="95129" y="1074606"/>
            <a:ext cx="161127" cy="262714"/>
            <a:chOff x="8814523" y="4301099"/>
            <a:chExt cx="181204" cy="295450"/>
          </a:xfrm>
        </p:grpSpPr>
        <p:sp>
          <p:nvSpPr>
            <p:cNvPr id="521" name="Google Shape;521;p1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10"/>
          <p:cNvSpPr/>
          <p:nvPr/>
        </p:nvSpPr>
        <p:spPr>
          <a:xfrm flipH="1">
            <a:off x="119034" y="1527124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10"/>
          <p:cNvGrpSpPr/>
          <p:nvPr/>
        </p:nvGrpSpPr>
        <p:grpSpPr>
          <a:xfrm>
            <a:off x="7464592" y="3652706"/>
            <a:ext cx="161127" cy="262714"/>
            <a:chOff x="8814523" y="4301099"/>
            <a:chExt cx="181204" cy="295450"/>
          </a:xfrm>
        </p:grpSpPr>
        <p:sp>
          <p:nvSpPr>
            <p:cNvPr id="529" name="Google Shape;529;p1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indent="-355600" lvl="1" marL="914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55600" lvl="2" marL="1371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55600" lvl="3" marL="18288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55600" lvl="4" marL="22860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55600" lvl="5" marL="27432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55600" lvl="6" marL="32004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55600" lvl="7" marL="3657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55600" lvl="8" marL="41148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davifox.itch.io/sleepy-block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watch?v=s7RRgF5Ve_E&amp;list=PLpJl5XaLHtLX-pDk4kctGxtF4nq6BIyjg&amp;index=1&amp;ab_channel=Misaki" TargetMode="External"/><Relationship Id="rId4" Type="http://schemas.openxmlformats.org/officeDocument/2006/relationships/hyperlink" Target="https://www.youtube.com/watch?v=cGBMTAGzWPs&amp;list=PLpJl5XaLHtLX-pDk4kctGxtF4nq6BIyjg&amp;index=85&amp;ab_channel=Misaki" TargetMode="External"/><Relationship Id="rId5" Type="http://schemas.openxmlformats.org/officeDocument/2006/relationships/hyperlink" Target="https://pixabay.com/vi/sound-effects" TargetMode="External"/><Relationship Id="rId6" Type="http://schemas.openxmlformats.org/officeDocument/2006/relationships/hyperlink" Target="https://o-lobster.itch.io/simple-dungeon-crawler-16x16-pixel-pack" TargetMode="External"/><Relationship Id="rId7" Type="http://schemas.openxmlformats.org/officeDocument/2006/relationships/hyperlink" Target="https://trevor-pupkin.itch.io/tech-dungeon-roguelite" TargetMode="External"/><Relationship Id="rId8" Type="http://schemas.openxmlformats.org/officeDocument/2006/relationships/hyperlink" Target="https://cooltext.com/Download-Font-Pixel?fbclid=IwAR23suRwy-v3be_YhhuBfUn8DekAaxGiawXECaOUXpg60Dp6DOZGSZiu5pA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6"/>
          <p:cNvSpPr txBox="1"/>
          <p:nvPr>
            <p:ph type="ctrTitle"/>
          </p:nvPr>
        </p:nvSpPr>
        <p:spPr>
          <a:xfrm>
            <a:off x="1587250" y="1908225"/>
            <a:ext cx="59112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SLIME-LINK</a:t>
            </a:r>
            <a:endParaRPr/>
          </a:p>
        </p:txBody>
      </p:sp>
      <p:sp>
        <p:nvSpPr>
          <p:cNvPr id="2269" name="Google Shape;2269;p56"/>
          <p:cNvSpPr txBox="1"/>
          <p:nvPr>
            <p:ph idx="1" type="subTitle"/>
          </p:nvPr>
        </p:nvSpPr>
        <p:spPr>
          <a:xfrm>
            <a:off x="1616400" y="2496100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Darker Grotesque"/>
                <a:ea typeface="Darker Grotesque"/>
                <a:cs typeface="Darker Grotesque"/>
                <a:sym typeface="Darker Grotesque"/>
              </a:rPr>
              <a:t>An engaging puzzle game</a:t>
            </a:r>
            <a:endParaRPr b="1" sz="24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2270" name="Google Shape;2270;p56"/>
          <p:cNvSpPr txBox="1"/>
          <p:nvPr>
            <p:ph idx="1" type="subTitle"/>
          </p:nvPr>
        </p:nvSpPr>
        <p:spPr>
          <a:xfrm>
            <a:off x="1616400" y="3469225"/>
            <a:ext cx="5911200" cy="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Nguyễn Minh Hiếu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Phạm Xuân Bách</a:t>
            </a:r>
            <a:endParaRPr sz="1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0" name="Google Shape;238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550" y="761725"/>
            <a:ext cx="5790899" cy="36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5" name="Google Shape;238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00" y="754900"/>
            <a:ext cx="5785001" cy="36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0" name="Google Shape;23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75" y="758225"/>
            <a:ext cx="5776851" cy="3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5" name="Google Shape;23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00" y="758275"/>
            <a:ext cx="5769600" cy="362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0" name="Google Shape;24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6175" y="774863"/>
            <a:ext cx="5771649" cy="35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75" y="761563"/>
            <a:ext cx="5766226" cy="362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0" name="Google Shape;241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50" y="768213"/>
            <a:ext cx="5773700" cy="360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72"/>
          <p:cNvSpPr txBox="1"/>
          <p:nvPr>
            <p:ph type="title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16" name="Google Shape;2416;p72"/>
          <p:cNvSpPr txBox="1"/>
          <p:nvPr>
            <p:ph idx="2" type="title"/>
          </p:nvPr>
        </p:nvSpPr>
        <p:spPr>
          <a:xfrm>
            <a:off x="1142113" y="19415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GIAO DIỆN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925" y="747900"/>
            <a:ext cx="4514150" cy="3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73"/>
          <p:cNvSpPr txBox="1"/>
          <p:nvPr/>
        </p:nvSpPr>
        <p:spPr>
          <a:xfrm>
            <a:off x="3865338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Site-map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7" name="Google Shape;242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25" y="681850"/>
            <a:ext cx="6728950" cy="3779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74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Menu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57"/>
          <p:cNvSpPr/>
          <p:nvPr/>
        </p:nvSpPr>
        <p:spPr>
          <a:xfrm flipH="1">
            <a:off x="4695320" y="265435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57"/>
          <p:cNvSpPr/>
          <p:nvPr/>
        </p:nvSpPr>
        <p:spPr>
          <a:xfrm flipH="1">
            <a:off x="4695307" y="1510634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57"/>
          <p:cNvSpPr/>
          <p:nvPr/>
        </p:nvSpPr>
        <p:spPr>
          <a:xfrm flipH="1">
            <a:off x="1856670" y="2654362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57"/>
          <p:cNvSpPr/>
          <p:nvPr/>
        </p:nvSpPr>
        <p:spPr>
          <a:xfrm flipH="1">
            <a:off x="1856675" y="1510625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57"/>
          <p:cNvSpPr txBox="1"/>
          <p:nvPr>
            <p:ph idx="15"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LỤC</a:t>
            </a:r>
            <a:endParaRPr/>
          </a:p>
        </p:txBody>
      </p:sp>
      <p:sp>
        <p:nvSpPr>
          <p:cNvPr id="2280" name="Google Shape;2280;p57"/>
          <p:cNvSpPr txBox="1"/>
          <p:nvPr>
            <p:ph idx="3" type="subTitle"/>
          </p:nvPr>
        </p:nvSpPr>
        <p:spPr>
          <a:xfrm>
            <a:off x="5356830" y="276087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GIAO DIỆN</a:t>
            </a:r>
            <a:endParaRPr/>
          </a:p>
        </p:txBody>
      </p:sp>
      <p:sp>
        <p:nvSpPr>
          <p:cNvPr id="2281" name="Google Shape;2281;p57"/>
          <p:cNvSpPr txBox="1"/>
          <p:nvPr>
            <p:ph idx="5" type="subTitle"/>
          </p:nvPr>
        </p:nvSpPr>
        <p:spPr>
          <a:xfrm>
            <a:off x="2518201" y="2764112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LỐI CHƠI</a:t>
            </a:r>
            <a:endParaRPr/>
          </a:p>
        </p:txBody>
      </p:sp>
      <p:sp>
        <p:nvSpPr>
          <p:cNvPr id="2282" name="Google Shape;2282;p57"/>
          <p:cNvSpPr txBox="1"/>
          <p:nvPr>
            <p:ph idx="1" type="subTitle"/>
          </p:nvPr>
        </p:nvSpPr>
        <p:spPr>
          <a:xfrm>
            <a:off x="5356830" y="1510613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CÔNG NGHỆ SỬ DỤNG</a:t>
            </a:r>
            <a:endParaRPr/>
          </a:p>
        </p:txBody>
      </p:sp>
      <p:sp>
        <p:nvSpPr>
          <p:cNvPr id="2283" name="Google Shape;2283;p57"/>
          <p:cNvSpPr txBox="1"/>
          <p:nvPr>
            <p:ph idx="8" type="subTitle"/>
          </p:nvPr>
        </p:nvSpPr>
        <p:spPr>
          <a:xfrm>
            <a:off x="2518201" y="1629463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284" name="Google Shape;2284;p57"/>
          <p:cNvSpPr txBox="1"/>
          <p:nvPr>
            <p:ph type="title"/>
          </p:nvPr>
        </p:nvSpPr>
        <p:spPr>
          <a:xfrm>
            <a:off x="1856676" y="15106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85" name="Google Shape;2285;p57"/>
          <p:cNvSpPr txBox="1"/>
          <p:nvPr>
            <p:ph idx="13" type="title"/>
          </p:nvPr>
        </p:nvSpPr>
        <p:spPr>
          <a:xfrm>
            <a:off x="1856676" y="26543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286" name="Google Shape;2286;p57"/>
          <p:cNvSpPr txBox="1"/>
          <p:nvPr>
            <p:ph idx="9" type="title"/>
          </p:nvPr>
        </p:nvSpPr>
        <p:spPr>
          <a:xfrm>
            <a:off x="4695326" y="15106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87" name="Google Shape;2287;p57"/>
          <p:cNvSpPr txBox="1"/>
          <p:nvPr>
            <p:ph idx="14" type="title"/>
          </p:nvPr>
        </p:nvSpPr>
        <p:spPr>
          <a:xfrm>
            <a:off x="4695326" y="26543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288" name="Google Shape;2288;p57"/>
          <p:cNvSpPr/>
          <p:nvPr/>
        </p:nvSpPr>
        <p:spPr>
          <a:xfrm flipH="1">
            <a:off x="4695310" y="24655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57"/>
          <p:cNvSpPr/>
          <p:nvPr/>
        </p:nvSpPr>
        <p:spPr>
          <a:xfrm flipH="1">
            <a:off x="5199416" y="1343822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57"/>
          <p:cNvGrpSpPr/>
          <p:nvPr/>
        </p:nvGrpSpPr>
        <p:grpSpPr>
          <a:xfrm rot="-5400000">
            <a:off x="1909753" y="1229145"/>
            <a:ext cx="161127" cy="262714"/>
            <a:chOff x="8814523" y="4301099"/>
            <a:chExt cx="181204" cy="295450"/>
          </a:xfrm>
        </p:grpSpPr>
        <p:sp>
          <p:nvSpPr>
            <p:cNvPr id="2291" name="Google Shape;2291;p5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57"/>
          <p:cNvSpPr/>
          <p:nvPr/>
        </p:nvSpPr>
        <p:spPr>
          <a:xfrm flipH="1" rot="-5400000">
            <a:off x="2311597" y="1312981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8" name="Google Shape;2298;p57"/>
          <p:cNvGrpSpPr/>
          <p:nvPr/>
        </p:nvGrpSpPr>
        <p:grpSpPr>
          <a:xfrm rot="-5400000">
            <a:off x="5068694" y="2359493"/>
            <a:ext cx="161127" cy="262714"/>
            <a:chOff x="8814523" y="4301099"/>
            <a:chExt cx="181204" cy="295450"/>
          </a:xfrm>
        </p:grpSpPr>
        <p:sp>
          <p:nvSpPr>
            <p:cNvPr id="2299" name="Google Shape;2299;p5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5" name="Google Shape;2305;p57"/>
          <p:cNvGrpSpPr/>
          <p:nvPr/>
        </p:nvGrpSpPr>
        <p:grpSpPr>
          <a:xfrm>
            <a:off x="4505400" y="1294709"/>
            <a:ext cx="594164" cy="214200"/>
            <a:chOff x="5038800" y="1904309"/>
            <a:chExt cx="594164" cy="214200"/>
          </a:xfrm>
        </p:grpSpPr>
        <p:sp>
          <p:nvSpPr>
            <p:cNvPr id="2306" name="Google Shape;2306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8" name="Google Shape;2308;p57"/>
          <p:cNvGrpSpPr/>
          <p:nvPr/>
        </p:nvGrpSpPr>
        <p:grpSpPr>
          <a:xfrm>
            <a:off x="1852250" y="2411409"/>
            <a:ext cx="594164" cy="214200"/>
            <a:chOff x="5038800" y="1904309"/>
            <a:chExt cx="594164" cy="214200"/>
          </a:xfrm>
        </p:grpSpPr>
        <p:sp>
          <p:nvSpPr>
            <p:cNvPr id="2309" name="Google Shape;2309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1" name="Google Shape;2311;p57"/>
          <p:cNvSpPr/>
          <p:nvPr/>
        </p:nvSpPr>
        <p:spPr>
          <a:xfrm flipH="1">
            <a:off x="1856685" y="2465580"/>
            <a:ext cx="106225" cy="105840"/>
          </a:xfrm>
          <a:custGeom>
            <a:rect b="b" l="l" r="r" t="t"/>
            <a:pathLst>
              <a:path extrusionOk="0" h="3299" w="3311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57"/>
          <p:cNvSpPr/>
          <p:nvPr/>
        </p:nvSpPr>
        <p:spPr>
          <a:xfrm flipH="1">
            <a:off x="1819650" y="3792225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313" name="Google Shape;2313;p57"/>
          <p:cNvSpPr txBox="1"/>
          <p:nvPr>
            <p:ph idx="8" type="subTitle"/>
          </p:nvPr>
        </p:nvSpPr>
        <p:spPr>
          <a:xfrm>
            <a:off x="2481176" y="3898738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314" name="Google Shape;2314;p57"/>
          <p:cNvSpPr txBox="1"/>
          <p:nvPr>
            <p:ph type="title"/>
          </p:nvPr>
        </p:nvSpPr>
        <p:spPr>
          <a:xfrm>
            <a:off x="1826937" y="379222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2315" name="Google Shape;2315;p57"/>
          <p:cNvGrpSpPr/>
          <p:nvPr/>
        </p:nvGrpSpPr>
        <p:grpSpPr>
          <a:xfrm rot="-5400000">
            <a:off x="1872728" y="3510745"/>
            <a:ext cx="161127" cy="262714"/>
            <a:chOff x="8814523" y="4301099"/>
            <a:chExt cx="181204" cy="295450"/>
          </a:xfrm>
        </p:grpSpPr>
        <p:sp>
          <p:nvSpPr>
            <p:cNvPr id="2316" name="Google Shape;2316;p57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7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7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7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7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7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2" name="Google Shape;2322;p57"/>
          <p:cNvSpPr/>
          <p:nvPr/>
        </p:nvSpPr>
        <p:spPr>
          <a:xfrm flipH="1" rot="-5400000">
            <a:off x="2274572" y="3594581"/>
            <a:ext cx="127985" cy="128224"/>
          </a:xfrm>
          <a:custGeom>
            <a:rect b="b" l="l" r="r" t="t"/>
            <a:pathLst>
              <a:path extrusionOk="0" h="5894" w="5883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57"/>
          <p:cNvSpPr/>
          <p:nvPr/>
        </p:nvSpPr>
        <p:spPr>
          <a:xfrm flipH="1">
            <a:off x="4738432" y="3800084"/>
            <a:ext cx="585319" cy="585319"/>
          </a:xfrm>
          <a:custGeom>
            <a:rect b="b" l="l" r="r" t="t"/>
            <a:pathLst>
              <a:path extrusionOk="0" h="92358" w="92358">
                <a:moveTo>
                  <a:pt x="1" y="1"/>
                </a:moveTo>
                <a:lnTo>
                  <a:pt x="1" y="92357"/>
                </a:lnTo>
                <a:lnTo>
                  <a:pt x="92358" y="92357"/>
                </a:lnTo>
                <a:lnTo>
                  <a:pt x="923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57"/>
          <p:cNvSpPr txBox="1"/>
          <p:nvPr>
            <p:ph idx="1" type="subTitle"/>
          </p:nvPr>
        </p:nvSpPr>
        <p:spPr>
          <a:xfrm>
            <a:off x="5392655" y="3898725"/>
            <a:ext cx="23115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KHÓ KHĂN</a:t>
            </a:r>
            <a:endParaRPr/>
          </a:p>
        </p:txBody>
      </p:sp>
      <p:sp>
        <p:nvSpPr>
          <p:cNvPr id="2325" name="Google Shape;2325;p57"/>
          <p:cNvSpPr txBox="1"/>
          <p:nvPr>
            <p:ph idx="9" type="title"/>
          </p:nvPr>
        </p:nvSpPr>
        <p:spPr>
          <a:xfrm>
            <a:off x="4738451" y="3800075"/>
            <a:ext cx="5853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326" name="Google Shape;2326;p57"/>
          <p:cNvSpPr/>
          <p:nvPr/>
        </p:nvSpPr>
        <p:spPr>
          <a:xfrm flipH="1">
            <a:off x="5242541" y="3633272"/>
            <a:ext cx="81222" cy="81222"/>
          </a:xfrm>
          <a:custGeom>
            <a:rect b="b" l="l" r="r" t="t"/>
            <a:pathLst>
              <a:path extrusionOk="0" h="2537" w="2537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7" name="Google Shape;2327;p57"/>
          <p:cNvGrpSpPr/>
          <p:nvPr/>
        </p:nvGrpSpPr>
        <p:grpSpPr>
          <a:xfrm>
            <a:off x="4548525" y="3584159"/>
            <a:ext cx="594164" cy="214200"/>
            <a:chOff x="5038800" y="1904309"/>
            <a:chExt cx="594164" cy="214200"/>
          </a:xfrm>
        </p:grpSpPr>
        <p:sp>
          <p:nvSpPr>
            <p:cNvPr id="2328" name="Google Shape;2328;p57"/>
            <p:cNvSpPr/>
            <p:nvPr/>
          </p:nvSpPr>
          <p:spPr>
            <a:xfrm flipH="1">
              <a:off x="5047826" y="1955727"/>
              <a:ext cx="585138" cy="79685"/>
            </a:xfrm>
            <a:custGeom>
              <a:rect b="b" l="l" r="r" t="t"/>
              <a:pathLst>
                <a:path extrusionOk="0" h="2489" w="18277">
                  <a:moveTo>
                    <a:pt x="1869" y="0"/>
                  </a:moveTo>
                  <a:lnTo>
                    <a:pt x="0" y="1893"/>
                  </a:lnTo>
                  <a:lnTo>
                    <a:pt x="322" y="2215"/>
                  </a:lnTo>
                  <a:lnTo>
                    <a:pt x="1869" y="655"/>
                  </a:lnTo>
                  <a:lnTo>
                    <a:pt x="3691" y="2488"/>
                  </a:lnTo>
                  <a:lnTo>
                    <a:pt x="5501" y="655"/>
                  </a:lnTo>
                  <a:lnTo>
                    <a:pt x="7322" y="2488"/>
                  </a:lnTo>
                  <a:lnTo>
                    <a:pt x="9144" y="655"/>
                  </a:lnTo>
                  <a:lnTo>
                    <a:pt x="10954" y="2488"/>
                  </a:lnTo>
                  <a:lnTo>
                    <a:pt x="12775" y="655"/>
                  </a:lnTo>
                  <a:lnTo>
                    <a:pt x="14585" y="2488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6" y="1893"/>
                  </a:lnTo>
                  <a:lnTo>
                    <a:pt x="16407" y="0"/>
                  </a:lnTo>
                  <a:lnTo>
                    <a:pt x="14585" y="1846"/>
                  </a:lnTo>
                  <a:lnTo>
                    <a:pt x="12775" y="0"/>
                  </a:lnTo>
                  <a:lnTo>
                    <a:pt x="10954" y="1846"/>
                  </a:lnTo>
                  <a:lnTo>
                    <a:pt x="9132" y="0"/>
                  </a:lnTo>
                  <a:lnTo>
                    <a:pt x="7322" y="1846"/>
                  </a:lnTo>
                  <a:lnTo>
                    <a:pt x="5501" y="0"/>
                  </a:lnTo>
                  <a:lnTo>
                    <a:pt x="3691" y="1846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7"/>
            <p:cNvSpPr/>
            <p:nvPr/>
          </p:nvSpPr>
          <p:spPr>
            <a:xfrm rot="-2546309">
              <a:off x="5065809" y="1940062"/>
              <a:ext cx="161382" cy="14269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3" name="Google Shape;24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13" y="667113"/>
            <a:ext cx="6753376" cy="380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75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Help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363" y="661300"/>
            <a:ext cx="6783274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76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Credit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5" name="Google Shape;244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38" y="661825"/>
            <a:ext cx="6796125" cy="38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77"/>
          <p:cNvSpPr txBox="1"/>
          <p:nvPr/>
        </p:nvSpPr>
        <p:spPr>
          <a:xfrm>
            <a:off x="3397500" y="4620300"/>
            <a:ext cx="234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Level select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1" name="Google Shape;245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536" y="688875"/>
            <a:ext cx="6692935" cy="37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2" name="Google Shape;2452;p78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Play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788" y="691688"/>
            <a:ext cx="6704424" cy="376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79"/>
          <p:cNvSpPr txBox="1"/>
          <p:nvPr/>
        </p:nvSpPr>
        <p:spPr>
          <a:xfrm>
            <a:off x="3865350" y="4620300"/>
            <a:ext cx="141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Pause</a:t>
            </a:r>
            <a:endParaRPr sz="2200">
              <a:solidFill>
                <a:schemeClr val="lt2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80"/>
          <p:cNvSpPr txBox="1"/>
          <p:nvPr>
            <p:ph type="title"/>
          </p:nvPr>
        </p:nvSpPr>
        <p:spPr>
          <a:xfrm>
            <a:off x="3679250" y="1292675"/>
            <a:ext cx="1486200" cy="6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</a:t>
            </a:r>
            <a:endParaRPr sz="3000"/>
          </a:p>
        </p:txBody>
      </p:sp>
      <p:grpSp>
        <p:nvGrpSpPr>
          <p:cNvPr id="2464" name="Google Shape;2464;p80"/>
          <p:cNvGrpSpPr/>
          <p:nvPr/>
        </p:nvGrpSpPr>
        <p:grpSpPr>
          <a:xfrm flipH="1" rot="5400000">
            <a:off x="3376672" y="2243082"/>
            <a:ext cx="142387" cy="408120"/>
            <a:chOff x="8846561" y="2782361"/>
            <a:chExt cx="154517" cy="442886"/>
          </a:xfrm>
        </p:grpSpPr>
        <p:sp>
          <p:nvSpPr>
            <p:cNvPr id="2465" name="Google Shape;2465;p80"/>
            <p:cNvSpPr/>
            <p:nvPr/>
          </p:nvSpPr>
          <p:spPr>
            <a:xfrm>
              <a:off x="8846561" y="2782361"/>
              <a:ext cx="154517" cy="154132"/>
            </a:xfrm>
            <a:custGeom>
              <a:rect b="b" l="l" r="r" t="t"/>
              <a:pathLst>
                <a:path extrusionOk="0" h="4811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0"/>
            <p:cNvSpPr/>
            <p:nvPr/>
          </p:nvSpPr>
          <p:spPr>
            <a:xfrm>
              <a:off x="8846561" y="3070730"/>
              <a:ext cx="154517" cy="154517"/>
            </a:xfrm>
            <a:custGeom>
              <a:rect b="b" l="l" r="r" t="t"/>
              <a:pathLst>
                <a:path extrusionOk="0" h="4823" w="4823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80"/>
          <p:cNvSpPr/>
          <p:nvPr/>
        </p:nvSpPr>
        <p:spPr>
          <a:xfrm rot="-5400000">
            <a:off x="5410952" y="4454672"/>
            <a:ext cx="140616" cy="140645"/>
          </a:xfrm>
          <a:custGeom>
            <a:rect b="b" l="l" r="r" t="t"/>
            <a:pathLst>
              <a:path extrusionOk="0" h="4764" w="4763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8" name="Google Shape;2468;p80"/>
          <p:cNvGrpSpPr/>
          <p:nvPr/>
        </p:nvGrpSpPr>
        <p:grpSpPr>
          <a:xfrm rot="-5400000">
            <a:off x="5060886" y="4388965"/>
            <a:ext cx="166980" cy="272257"/>
            <a:chOff x="8814523" y="4301099"/>
            <a:chExt cx="181204" cy="295450"/>
          </a:xfrm>
        </p:grpSpPr>
        <p:sp>
          <p:nvSpPr>
            <p:cNvPr id="2469" name="Google Shape;2469;p80"/>
            <p:cNvSpPr/>
            <p:nvPr/>
          </p:nvSpPr>
          <p:spPr>
            <a:xfrm>
              <a:off x="8814523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0"/>
            <p:cNvSpPr/>
            <p:nvPr/>
          </p:nvSpPr>
          <p:spPr>
            <a:xfrm>
              <a:off x="8951067" y="4429633"/>
              <a:ext cx="44660" cy="37996"/>
            </a:xfrm>
            <a:custGeom>
              <a:rect b="b" l="l" r="r" t="t"/>
              <a:pathLst>
                <a:path extrusionOk="0" h="1186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0"/>
            <p:cNvSpPr/>
            <p:nvPr/>
          </p:nvSpPr>
          <p:spPr>
            <a:xfrm>
              <a:off x="8814523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0"/>
            <p:cNvSpPr/>
            <p:nvPr/>
          </p:nvSpPr>
          <p:spPr>
            <a:xfrm>
              <a:off x="8951067" y="4301099"/>
              <a:ext cx="44660" cy="37964"/>
            </a:xfrm>
            <a:custGeom>
              <a:rect b="b" l="l" r="r" t="t"/>
              <a:pathLst>
                <a:path extrusionOk="0" h="1185" w="1394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0"/>
            <p:cNvSpPr/>
            <p:nvPr/>
          </p:nvSpPr>
          <p:spPr>
            <a:xfrm>
              <a:off x="8814523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0"/>
            <p:cNvSpPr/>
            <p:nvPr/>
          </p:nvSpPr>
          <p:spPr>
            <a:xfrm>
              <a:off x="8951067" y="4558328"/>
              <a:ext cx="44660" cy="38221"/>
            </a:xfrm>
            <a:custGeom>
              <a:rect b="b" l="l" r="r" t="t"/>
              <a:pathLst>
                <a:path extrusionOk="0" h="1193" w="1394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5" name="Google Shape;2475;p80"/>
          <p:cNvSpPr txBox="1"/>
          <p:nvPr>
            <p:ph idx="4294967295" type="title"/>
          </p:nvPr>
        </p:nvSpPr>
        <p:spPr>
          <a:xfrm>
            <a:off x="3375638" y="2827915"/>
            <a:ext cx="20934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05</a:t>
            </a:r>
            <a:endParaRPr sz="7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81"/>
          <p:cNvSpPr txBox="1"/>
          <p:nvPr>
            <p:ph type="title"/>
          </p:nvPr>
        </p:nvSpPr>
        <p:spPr>
          <a:xfrm>
            <a:off x="4074950" y="2067650"/>
            <a:ext cx="3902700" cy="9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KHÓ KHĂN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481" name="Google Shape;2481;p81"/>
          <p:cNvSpPr txBox="1"/>
          <p:nvPr>
            <p:ph idx="4294967295" type="title"/>
          </p:nvPr>
        </p:nvSpPr>
        <p:spPr>
          <a:xfrm>
            <a:off x="663888" y="2142590"/>
            <a:ext cx="2093400" cy="14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06</a:t>
            </a:r>
            <a:endParaRPr sz="7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6" name="Google Shape;2486;p82"/>
          <p:cNvGrpSpPr/>
          <p:nvPr/>
        </p:nvGrpSpPr>
        <p:grpSpPr>
          <a:xfrm>
            <a:off x="1288504" y="1510938"/>
            <a:ext cx="874306" cy="949415"/>
            <a:chOff x="2219466" y="1500293"/>
            <a:chExt cx="330613" cy="359015"/>
          </a:xfrm>
        </p:grpSpPr>
        <p:sp>
          <p:nvSpPr>
            <p:cNvPr id="2487" name="Google Shape;2487;p82"/>
            <p:cNvSpPr/>
            <p:nvPr/>
          </p:nvSpPr>
          <p:spPr>
            <a:xfrm>
              <a:off x="2353906" y="1635560"/>
              <a:ext cx="65518" cy="82121"/>
            </a:xfrm>
            <a:custGeom>
              <a:rect b="b" l="l" r="r" t="t"/>
              <a:pathLst>
                <a:path extrusionOk="0" h="2582" w="2060">
                  <a:moveTo>
                    <a:pt x="994" y="319"/>
                  </a:moveTo>
                  <a:cubicBezTo>
                    <a:pt x="1051" y="319"/>
                    <a:pt x="1107" y="355"/>
                    <a:pt x="1131" y="426"/>
                  </a:cubicBezTo>
                  <a:lnTo>
                    <a:pt x="1631" y="2093"/>
                  </a:lnTo>
                  <a:cubicBezTo>
                    <a:pt x="1667" y="2165"/>
                    <a:pt x="1607" y="2236"/>
                    <a:pt x="1536" y="2236"/>
                  </a:cubicBezTo>
                  <a:lnTo>
                    <a:pt x="476" y="2236"/>
                  </a:lnTo>
                  <a:cubicBezTo>
                    <a:pt x="405" y="2236"/>
                    <a:pt x="345" y="2165"/>
                    <a:pt x="357" y="2093"/>
                  </a:cubicBezTo>
                  <a:lnTo>
                    <a:pt x="857" y="426"/>
                  </a:lnTo>
                  <a:cubicBezTo>
                    <a:pt x="881" y="355"/>
                    <a:pt x="938" y="319"/>
                    <a:pt x="994" y="319"/>
                  </a:cubicBezTo>
                  <a:close/>
                  <a:moveTo>
                    <a:pt x="1006" y="1"/>
                  </a:moveTo>
                  <a:cubicBezTo>
                    <a:pt x="813" y="1"/>
                    <a:pt x="619" y="111"/>
                    <a:pt x="548" y="331"/>
                  </a:cubicBezTo>
                  <a:lnTo>
                    <a:pt x="48" y="1998"/>
                  </a:lnTo>
                  <a:cubicBezTo>
                    <a:pt x="0" y="2129"/>
                    <a:pt x="36" y="2284"/>
                    <a:pt x="119" y="2403"/>
                  </a:cubicBezTo>
                  <a:cubicBezTo>
                    <a:pt x="214" y="2522"/>
                    <a:pt x="345" y="2581"/>
                    <a:pt x="476" y="2581"/>
                  </a:cubicBezTo>
                  <a:lnTo>
                    <a:pt x="1536" y="2581"/>
                  </a:lnTo>
                  <a:cubicBezTo>
                    <a:pt x="1845" y="2581"/>
                    <a:pt x="2060" y="2284"/>
                    <a:pt x="1965" y="1998"/>
                  </a:cubicBezTo>
                  <a:lnTo>
                    <a:pt x="1464" y="331"/>
                  </a:lnTo>
                  <a:cubicBezTo>
                    <a:pt x="1393" y="111"/>
                    <a:pt x="1200" y="1"/>
                    <a:pt x="1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2"/>
            <p:cNvSpPr/>
            <p:nvPr/>
          </p:nvSpPr>
          <p:spPr>
            <a:xfrm>
              <a:off x="2219466" y="1500293"/>
              <a:ext cx="330613" cy="359015"/>
            </a:xfrm>
            <a:custGeom>
              <a:rect b="b" l="l" r="r" t="t"/>
              <a:pathLst>
                <a:path extrusionOk="0" h="11288" w="10395">
                  <a:moveTo>
                    <a:pt x="1048" y="322"/>
                  </a:moveTo>
                  <a:lnTo>
                    <a:pt x="1048" y="1048"/>
                  </a:lnTo>
                  <a:lnTo>
                    <a:pt x="334" y="1048"/>
                  </a:lnTo>
                  <a:lnTo>
                    <a:pt x="334" y="322"/>
                  </a:lnTo>
                  <a:close/>
                  <a:moveTo>
                    <a:pt x="5549" y="334"/>
                  </a:moveTo>
                  <a:lnTo>
                    <a:pt x="5549" y="1048"/>
                  </a:lnTo>
                  <a:lnTo>
                    <a:pt x="4834" y="1048"/>
                  </a:lnTo>
                  <a:lnTo>
                    <a:pt x="4834" y="334"/>
                  </a:lnTo>
                  <a:close/>
                  <a:moveTo>
                    <a:pt x="10049" y="322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22"/>
                  </a:lnTo>
                  <a:close/>
                  <a:moveTo>
                    <a:pt x="10061" y="5287"/>
                  </a:moveTo>
                  <a:lnTo>
                    <a:pt x="10061" y="6001"/>
                  </a:lnTo>
                  <a:lnTo>
                    <a:pt x="9347" y="6001"/>
                  </a:lnTo>
                  <a:lnTo>
                    <a:pt x="9347" y="5287"/>
                  </a:lnTo>
                  <a:close/>
                  <a:moveTo>
                    <a:pt x="1048" y="5299"/>
                  </a:moveTo>
                  <a:lnTo>
                    <a:pt x="1048" y="6013"/>
                  </a:lnTo>
                  <a:lnTo>
                    <a:pt x="334" y="6013"/>
                  </a:lnTo>
                  <a:lnTo>
                    <a:pt x="334" y="5299"/>
                  </a:lnTo>
                  <a:close/>
                  <a:moveTo>
                    <a:pt x="1381" y="10287"/>
                  </a:moveTo>
                  <a:lnTo>
                    <a:pt x="1524" y="10418"/>
                  </a:lnTo>
                  <a:lnTo>
                    <a:pt x="1381" y="10418"/>
                  </a:lnTo>
                  <a:lnTo>
                    <a:pt x="1381" y="10287"/>
                  </a:lnTo>
                  <a:close/>
                  <a:moveTo>
                    <a:pt x="9001" y="10287"/>
                  </a:moveTo>
                  <a:lnTo>
                    <a:pt x="9001" y="10418"/>
                  </a:lnTo>
                  <a:lnTo>
                    <a:pt x="8870" y="10418"/>
                  </a:lnTo>
                  <a:lnTo>
                    <a:pt x="9001" y="10287"/>
                  </a:lnTo>
                  <a:close/>
                  <a:moveTo>
                    <a:pt x="9025" y="857"/>
                  </a:moveTo>
                  <a:lnTo>
                    <a:pt x="9025" y="1215"/>
                  </a:lnTo>
                  <a:cubicBezTo>
                    <a:pt x="9025" y="1310"/>
                    <a:pt x="9097" y="1381"/>
                    <a:pt x="9180" y="1381"/>
                  </a:cubicBezTo>
                  <a:lnTo>
                    <a:pt x="9537" y="1381"/>
                  </a:lnTo>
                  <a:lnTo>
                    <a:pt x="9537" y="4953"/>
                  </a:lnTo>
                  <a:lnTo>
                    <a:pt x="9180" y="4953"/>
                  </a:lnTo>
                  <a:cubicBezTo>
                    <a:pt x="9097" y="4953"/>
                    <a:pt x="9025" y="5025"/>
                    <a:pt x="9025" y="5120"/>
                  </a:cubicBezTo>
                  <a:lnTo>
                    <a:pt x="9025" y="6180"/>
                  </a:lnTo>
                  <a:cubicBezTo>
                    <a:pt x="9025" y="6263"/>
                    <a:pt x="9097" y="6346"/>
                    <a:pt x="9180" y="6346"/>
                  </a:cubicBezTo>
                  <a:lnTo>
                    <a:pt x="9537" y="6346"/>
                  </a:lnTo>
                  <a:lnTo>
                    <a:pt x="9537" y="9894"/>
                  </a:lnTo>
                  <a:lnTo>
                    <a:pt x="9275" y="9894"/>
                  </a:lnTo>
                  <a:cubicBezTo>
                    <a:pt x="9406" y="9573"/>
                    <a:pt x="9442" y="9216"/>
                    <a:pt x="9323" y="8870"/>
                  </a:cubicBezTo>
                  <a:lnTo>
                    <a:pt x="7311" y="2632"/>
                  </a:lnTo>
                  <a:cubicBezTo>
                    <a:pt x="7283" y="2567"/>
                    <a:pt x="7227" y="2524"/>
                    <a:pt x="7160" y="2524"/>
                  </a:cubicBezTo>
                  <a:cubicBezTo>
                    <a:pt x="7139" y="2524"/>
                    <a:pt x="7118" y="2528"/>
                    <a:pt x="7096" y="2536"/>
                  </a:cubicBezTo>
                  <a:cubicBezTo>
                    <a:pt x="7013" y="2560"/>
                    <a:pt x="6965" y="2655"/>
                    <a:pt x="7001" y="2739"/>
                  </a:cubicBezTo>
                  <a:lnTo>
                    <a:pt x="9001" y="8978"/>
                  </a:lnTo>
                  <a:cubicBezTo>
                    <a:pt x="9263" y="9780"/>
                    <a:pt x="8624" y="10429"/>
                    <a:pt x="7936" y="10429"/>
                  </a:cubicBezTo>
                  <a:cubicBezTo>
                    <a:pt x="7685" y="10429"/>
                    <a:pt x="7427" y="10342"/>
                    <a:pt x="7204" y="10144"/>
                  </a:cubicBezTo>
                  <a:cubicBezTo>
                    <a:pt x="7171" y="10123"/>
                    <a:pt x="7132" y="10111"/>
                    <a:pt x="7093" y="10111"/>
                  </a:cubicBezTo>
                  <a:cubicBezTo>
                    <a:pt x="7045" y="10111"/>
                    <a:pt x="6998" y="10129"/>
                    <a:pt x="6965" y="10168"/>
                  </a:cubicBezTo>
                  <a:cubicBezTo>
                    <a:pt x="6906" y="10240"/>
                    <a:pt x="6906" y="10347"/>
                    <a:pt x="6977" y="10406"/>
                  </a:cubicBezTo>
                  <a:cubicBezTo>
                    <a:pt x="7001" y="10418"/>
                    <a:pt x="7013" y="10430"/>
                    <a:pt x="7025" y="10430"/>
                  </a:cubicBezTo>
                  <a:lnTo>
                    <a:pt x="5906" y="10430"/>
                  </a:lnTo>
                  <a:lnTo>
                    <a:pt x="5906" y="10073"/>
                  </a:lnTo>
                  <a:cubicBezTo>
                    <a:pt x="5906" y="9990"/>
                    <a:pt x="5834" y="9918"/>
                    <a:pt x="5751" y="9918"/>
                  </a:cubicBezTo>
                  <a:lnTo>
                    <a:pt x="4691" y="9918"/>
                  </a:lnTo>
                  <a:cubicBezTo>
                    <a:pt x="4596" y="9918"/>
                    <a:pt x="4525" y="9990"/>
                    <a:pt x="4525" y="10073"/>
                  </a:cubicBezTo>
                  <a:lnTo>
                    <a:pt x="4525" y="10430"/>
                  </a:lnTo>
                  <a:lnTo>
                    <a:pt x="3382" y="10430"/>
                  </a:lnTo>
                  <a:cubicBezTo>
                    <a:pt x="3834" y="10049"/>
                    <a:pt x="3858" y="9585"/>
                    <a:pt x="4037" y="9144"/>
                  </a:cubicBezTo>
                  <a:cubicBezTo>
                    <a:pt x="4167" y="8728"/>
                    <a:pt x="4548" y="8442"/>
                    <a:pt x="5001" y="8442"/>
                  </a:cubicBezTo>
                  <a:lnTo>
                    <a:pt x="5418" y="8442"/>
                  </a:lnTo>
                  <a:cubicBezTo>
                    <a:pt x="5846" y="8442"/>
                    <a:pt x="6239" y="8728"/>
                    <a:pt x="6382" y="9144"/>
                  </a:cubicBezTo>
                  <a:lnTo>
                    <a:pt x="6596" y="9775"/>
                  </a:lnTo>
                  <a:cubicBezTo>
                    <a:pt x="6615" y="9849"/>
                    <a:pt x="6676" y="9894"/>
                    <a:pt x="6742" y="9894"/>
                  </a:cubicBezTo>
                  <a:cubicBezTo>
                    <a:pt x="6761" y="9894"/>
                    <a:pt x="6780" y="9890"/>
                    <a:pt x="6799" y="9882"/>
                  </a:cubicBezTo>
                  <a:cubicBezTo>
                    <a:pt x="6894" y="9859"/>
                    <a:pt x="6930" y="9763"/>
                    <a:pt x="6906" y="9680"/>
                  </a:cubicBezTo>
                  <a:lnTo>
                    <a:pt x="6692" y="9037"/>
                  </a:lnTo>
                  <a:cubicBezTo>
                    <a:pt x="6513" y="8489"/>
                    <a:pt x="6001" y="8108"/>
                    <a:pt x="5418" y="8108"/>
                  </a:cubicBezTo>
                  <a:lnTo>
                    <a:pt x="5001" y="8108"/>
                  </a:lnTo>
                  <a:cubicBezTo>
                    <a:pt x="4418" y="8108"/>
                    <a:pt x="3894" y="8489"/>
                    <a:pt x="3715" y="9037"/>
                  </a:cubicBezTo>
                  <a:lnTo>
                    <a:pt x="3513" y="9680"/>
                  </a:lnTo>
                  <a:cubicBezTo>
                    <a:pt x="3358" y="10132"/>
                    <a:pt x="2929" y="10430"/>
                    <a:pt x="2453" y="10430"/>
                  </a:cubicBezTo>
                  <a:cubicBezTo>
                    <a:pt x="1846" y="10430"/>
                    <a:pt x="1334" y="9942"/>
                    <a:pt x="1334" y="9323"/>
                  </a:cubicBezTo>
                  <a:cubicBezTo>
                    <a:pt x="1334" y="9025"/>
                    <a:pt x="1429" y="8906"/>
                    <a:pt x="1751" y="7846"/>
                  </a:cubicBezTo>
                  <a:cubicBezTo>
                    <a:pt x="1786" y="7751"/>
                    <a:pt x="1739" y="7668"/>
                    <a:pt x="1655" y="7632"/>
                  </a:cubicBezTo>
                  <a:cubicBezTo>
                    <a:pt x="1639" y="7628"/>
                    <a:pt x="1622" y="7626"/>
                    <a:pt x="1607" y="7626"/>
                  </a:cubicBezTo>
                  <a:cubicBezTo>
                    <a:pt x="1532" y="7626"/>
                    <a:pt x="1470" y="7670"/>
                    <a:pt x="1441" y="7739"/>
                  </a:cubicBezTo>
                  <a:lnTo>
                    <a:pt x="1084" y="8870"/>
                  </a:lnTo>
                  <a:cubicBezTo>
                    <a:pt x="977" y="9216"/>
                    <a:pt x="1000" y="9573"/>
                    <a:pt x="1143" y="9894"/>
                  </a:cubicBezTo>
                  <a:lnTo>
                    <a:pt x="881" y="9894"/>
                  </a:lnTo>
                  <a:lnTo>
                    <a:pt x="881" y="6346"/>
                  </a:lnTo>
                  <a:lnTo>
                    <a:pt x="1239" y="6346"/>
                  </a:lnTo>
                  <a:cubicBezTo>
                    <a:pt x="1322" y="6346"/>
                    <a:pt x="1393" y="6263"/>
                    <a:pt x="1393" y="6180"/>
                  </a:cubicBezTo>
                  <a:lnTo>
                    <a:pt x="1393" y="5120"/>
                  </a:lnTo>
                  <a:cubicBezTo>
                    <a:pt x="1393" y="5037"/>
                    <a:pt x="1322" y="4953"/>
                    <a:pt x="1239" y="4953"/>
                  </a:cubicBezTo>
                  <a:lnTo>
                    <a:pt x="881" y="4953"/>
                  </a:lnTo>
                  <a:lnTo>
                    <a:pt x="881" y="1381"/>
                  </a:lnTo>
                  <a:lnTo>
                    <a:pt x="1239" y="1381"/>
                  </a:lnTo>
                  <a:cubicBezTo>
                    <a:pt x="1322" y="1381"/>
                    <a:pt x="1393" y="1310"/>
                    <a:pt x="1393" y="1227"/>
                  </a:cubicBezTo>
                  <a:lnTo>
                    <a:pt x="1393" y="869"/>
                  </a:lnTo>
                  <a:lnTo>
                    <a:pt x="3953" y="869"/>
                  </a:lnTo>
                  <a:cubicBezTo>
                    <a:pt x="3703" y="1060"/>
                    <a:pt x="3513" y="1322"/>
                    <a:pt x="3417" y="1643"/>
                  </a:cubicBezTo>
                  <a:lnTo>
                    <a:pt x="1643" y="7096"/>
                  </a:lnTo>
                  <a:cubicBezTo>
                    <a:pt x="1608" y="7204"/>
                    <a:pt x="1679" y="7323"/>
                    <a:pt x="1798" y="7323"/>
                  </a:cubicBezTo>
                  <a:cubicBezTo>
                    <a:pt x="1881" y="7323"/>
                    <a:pt x="1941" y="7275"/>
                    <a:pt x="1965" y="7204"/>
                  </a:cubicBezTo>
                  <a:lnTo>
                    <a:pt x="3739" y="1727"/>
                  </a:lnTo>
                  <a:cubicBezTo>
                    <a:pt x="3858" y="1334"/>
                    <a:pt x="4156" y="1036"/>
                    <a:pt x="4525" y="917"/>
                  </a:cubicBezTo>
                  <a:lnTo>
                    <a:pt x="4525" y="1215"/>
                  </a:lnTo>
                  <a:cubicBezTo>
                    <a:pt x="4525" y="1310"/>
                    <a:pt x="4596" y="1381"/>
                    <a:pt x="4691" y="1381"/>
                  </a:cubicBezTo>
                  <a:lnTo>
                    <a:pt x="5751" y="1381"/>
                  </a:lnTo>
                  <a:cubicBezTo>
                    <a:pt x="5834" y="1381"/>
                    <a:pt x="5906" y="1310"/>
                    <a:pt x="5906" y="1215"/>
                  </a:cubicBezTo>
                  <a:lnTo>
                    <a:pt x="5906" y="941"/>
                  </a:lnTo>
                  <a:cubicBezTo>
                    <a:pt x="6263" y="1072"/>
                    <a:pt x="6549" y="1358"/>
                    <a:pt x="6680" y="1739"/>
                  </a:cubicBezTo>
                  <a:lnTo>
                    <a:pt x="6799" y="2096"/>
                  </a:lnTo>
                  <a:cubicBezTo>
                    <a:pt x="6827" y="2172"/>
                    <a:pt x="6886" y="2210"/>
                    <a:pt x="6958" y="2210"/>
                  </a:cubicBezTo>
                  <a:cubicBezTo>
                    <a:pt x="6975" y="2210"/>
                    <a:pt x="6994" y="2208"/>
                    <a:pt x="7013" y="2203"/>
                  </a:cubicBezTo>
                  <a:cubicBezTo>
                    <a:pt x="7096" y="2167"/>
                    <a:pt x="7144" y="2084"/>
                    <a:pt x="7120" y="1989"/>
                  </a:cubicBezTo>
                  <a:cubicBezTo>
                    <a:pt x="7025" y="1786"/>
                    <a:pt x="6977" y="1262"/>
                    <a:pt x="6465" y="857"/>
                  </a:cubicBezTo>
                  <a:close/>
                  <a:moveTo>
                    <a:pt x="1048" y="10228"/>
                  </a:moveTo>
                  <a:lnTo>
                    <a:pt x="1048" y="10942"/>
                  </a:lnTo>
                  <a:lnTo>
                    <a:pt x="334" y="10942"/>
                  </a:lnTo>
                  <a:lnTo>
                    <a:pt x="334" y="10228"/>
                  </a:lnTo>
                  <a:close/>
                  <a:moveTo>
                    <a:pt x="5572" y="10228"/>
                  </a:moveTo>
                  <a:lnTo>
                    <a:pt x="5572" y="10942"/>
                  </a:lnTo>
                  <a:lnTo>
                    <a:pt x="4858" y="10942"/>
                  </a:lnTo>
                  <a:lnTo>
                    <a:pt x="4858" y="10228"/>
                  </a:lnTo>
                  <a:close/>
                  <a:moveTo>
                    <a:pt x="10061" y="10228"/>
                  </a:moveTo>
                  <a:lnTo>
                    <a:pt x="10061" y="10942"/>
                  </a:lnTo>
                  <a:lnTo>
                    <a:pt x="9347" y="10942"/>
                  </a:lnTo>
                  <a:lnTo>
                    <a:pt x="9347" y="10228"/>
                  </a:ln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227"/>
                  </a:lnTo>
                  <a:cubicBezTo>
                    <a:pt x="0" y="1310"/>
                    <a:pt x="72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72" y="4953"/>
                    <a:pt x="0" y="5037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72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72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72" y="11287"/>
                    <a:pt x="167" y="11287"/>
                  </a:cubicBezTo>
                  <a:lnTo>
                    <a:pt x="1215" y="11287"/>
                  </a:lnTo>
                  <a:cubicBezTo>
                    <a:pt x="1310" y="11287"/>
                    <a:pt x="1381" y="11204"/>
                    <a:pt x="1381" y="11121"/>
                  </a:cubicBezTo>
                  <a:lnTo>
                    <a:pt x="1381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84" y="11287"/>
                    <a:pt x="4679" y="11287"/>
                  </a:cubicBezTo>
                  <a:lnTo>
                    <a:pt x="5727" y="11287"/>
                  </a:lnTo>
                  <a:cubicBezTo>
                    <a:pt x="5822" y="11287"/>
                    <a:pt x="5894" y="11204"/>
                    <a:pt x="5894" y="11121"/>
                  </a:cubicBezTo>
                  <a:lnTo>
                    <a:pt x="5894" y="10763"/>
                  </a:lnTo>
                  <a:lnTo>
                    <a:pt x="9001" y="10763"/>
                  </a:lnTo>
                  <a:lnTo>
                    <a:pt x="9001" y="11121"/>
                  </a:lnTo>
                  <a:cubicBezTo>
                    <a:pt x="9001" y="11204"/>
                    <a:pt x="9085" y="11287"/>
                    <a:pt x="9168" y="11287"/>
                  </a:cubicBezTo>
                  <a:lnTo>
                    <a:pt x="10228" y="11287"/>
                  </a:lnTo>
                  <a:cubicBezTo>
                    <a:pt x="10311" y="11287"/>
                    <a:pt x="10394" y="11204"/>
                    <a:pt x="10394" y="11121"/>
                  </a:cubicBezTo>
                  <a:lnTo>
                    <a:pt x="10394" y="10061"/>
                  </a:lnTo>
                  <a:cubicBezTo>
                    <a:pt x="10394" y="9978"/>
                    <a:pt x="10311" y="9894"/>
                    <a:pt x="10228" y="9894"/>
                  </a:cubicBezTo>
                  <a:lnTo>
                    <a:pt x="9871" y="9894"/>
                  </a:lnTo>
                  <a:lnTo>
                    <a:pt x="9871" y="6346"/>
                  </a:lnTo>
                  <a:lnTo>
                    <a:pt x="10228" y="6346"/>
                  </a:lnTo>
                  <a:cubicBezTo>
                    <a:pt x="10311" y="6346"/>
                    <a:pt x="10394" y="6263"/>
                    <a:pt x="10394" y="6180"/>
                  </a:cubicBezTo>
                  <a:lnTo>
                    <a:pt x="10394" y="5120"/>
                  </a:lnTo>
                  <a:cubicBezTo>
                    <a:pt x="10394" y="5037"/>
                    <a:pt x="10311" y="4953"/>
                    <a:pt x="10228" y="4953"/>
                  </a:cubicBezTo>
                  <a:lnTo>
                    <a:pt x="9871" y="4953"/>
                  </a:lnTo>
                  <a:lnTo>
                    <a:pt x="9871" y="1381"/>
                  </a:lnTo>
                  <a:lnTo>
                    <a:pt x="10228" y="1381"/>
                  </a:lnTo>
                  <a:cubicBezTo>
                    <a:pt x="10311" y="1381"/>
                    <a:pt x="10394" y="1310"/>
                    <a:pt x="10394" y="1227"/>
                  </a:cubicBezTo>
                  <a:lnTo>
                    <a:pt x="10394" y="167"/>
                  </a:lnTo>
                  <a:cubicBezTo>
                    <a:pt x="10394" y="72"/>
                    <a:pt x="10311" y="0"/>
                    <a:pt x="10228" y="0"/>
                  </a:cubicBezTo>
                  <a:lnTo>
                    <a:pt x="9168" y="0"/>
                  </a:lnTo>
                  <a:cubicBezTo>
                    <a:pt x="9085" y="0"/>
                    <a:pt x="9001" y="72"/>
                    <a:pt x="9001" y="167"/>
                  </a:cubicBezTo>
                  <a:lnTo>
                    <a:pt x="9001" y="524"/>
                  </a:lnTo>
                  <a:lnTo>
                    <a:pt x="5894" y="524"/>
                  </a:lnTo>
                  <a:lnTo>
                    <a:pt x="5894" y="167"/>
                  </a:lnTo>
                  <a:cubicBezTo>
                    <a:pt x="5894" y="72"/>
                    <a:pt x="5822" y="0"/>
                    <a:pt x="5727" y="0"/>
                  </a:cubicBezTo>
                  <a:lnTo>
                    <a:pt x="4679" y="0"/>
                  </a:lnTo>
                  <a:cubicBezTo>
                    <a:pt x="4584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81" y="524"/>
                  </a:lnTo>
                  <a:lnTo>
                    <a:pt x="1381" y="167"/>
                  </a:lnTo>
                  <a:cubicBezTo>
                    <a:pt x="1381" y="72"/>
                    <a:pt x="1310" y="0"/>
                    <a:pt x="12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9" name="Google Shape;2489;p82"/>
          <p:cNvSpPr/>
          <p:nvPr/>
        </p:nvSpPr>
        <p:spPr>
          <a:xfrm rot="-2299811">
            <a:off x="3110914" y="1628103"/>
            <a:ext cx="1027602" cy="715071"/>
          </a:xfrm>
          <a:custGeom>
            <a:rect b="b" l="l" r="r" t="t"/>
            <a:pathLst>
              <a:path extrusionOk="0" h="1918" w="2756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0" name="Google Shape;2490;p82"/>
          <p:cNvGrpSpPr/>
          <p:nvPr/>
        </p:nvGrpSpPr>
        <p:grpSpPr>
          <a:xfrm>
            <a:off x="5010403" y="1510945"/>
            <a:ext cx="1057488" cy="949415"/>
            <a:chOff x="3441065" y="4302505"/>
            <a:chExt cx="337069" cy="302593"/>
          </a:xfrm>
        </p:grpSpPr>
        <p:sp>
          <p:nvSpPr>
            <p:cNvPr id="2491" name="Google Shape;2491;p82"/>
            <p:cNvSpPr/>
            <p:nvPr/>
          </p:nvSpPr>
          <p:spPr>
            <a:xfrm>
              <a:off x="3441065" y="4366941"/>
              <a:ext cx="337069" cy="173655"/>
            </a:xfrm>
            <a:custGeom>
              <a:rect b="b" l="l" r="r" t="t"/>
              <a:pathLst>
                <a:path extrusionOk="0" h="5460" w="10598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2"/>
            <p:cNvSpPr/>
            <p:nvPr/>
          </p:nvSpPr>
          <p:spPr>
            <a:xfrm>
              <a:off x="3572864" y="4423300"/>
              <a:ext cx="76141" cy="61479"/>
            </a:xfrm>
            <a:custGeom>
              <a:rect b="b" l="l" r="r" t="t"/>
              <a:pathLst>
                <a:path extrusionOk="0" h="1933" w="2394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2"/>
            <p:cNvSpPr/>
            <p:nvPr/>
          </p:nvSpPr>
          <p:spPr>
            <a:xfrm>
              <a:off x="3619045" y="4394485"/>
              <a:ext cx="46626" cy="39088"/>
            </a:xfrm>
            <a:custGeom>
              <a:rect b="b" l="l" r="r" t="t"/>
              <a:pathLst>
                <a:path extrusionOk="0" h="1229" w="1466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2"/>
            <p:cNvSpPr/>
            <p:nvPr/>
          </p:nvSpPr>
          <p:spPr>
            <a:xfrm>
              <a:off x="3604669" y="4302505"/>
              <a:ext cx="9860" cy="42046"/>
            </a:xfrm>
            <a:custGeom>
              <a:rect b="b" l="l" r="r" t="t"/>
              <a:pathLst>
                <a:path extrusionOk="0" h="1322" w="31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2"/>
            <p:cNvSpPr/>
            <p:nvPr/>
          </p:nvSpPr>
          <p:spPr>
            <a:xfrm>
              <a:off x="3528178" y="4315926"/>
              <a:ext cx="22359" cy="40742"/>
            </a:xfrm>
            <a:custGeom>
              <a:rect b="b" l="l" r="r" t="t"/>
              <a:pathLst>
                <a:path extrusionOk="0" h="1281" w="703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2"/>
            <p:cNvSpPr/>
            <p:nvPr/>
          </p:nvSpPr>
          <p:spPr>
            <a:xfrm>
              <a:off x="3457730" y="4348590"/>
              <a:ext cx="32600" cy="35367"/>
            </a:xfrm>
            <a:custGeom>
              <a:rect b="b" l="l" r="r" t="t"/>
              <a:pathLst>
                <a:path extrusionOk="0" h="1112" w="1025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2"/>
            <p:cNvSpPr/>
            <p:nvPr/>
          </p:nvSpPr>
          <p:spPr>
            <a:xfrm>
              <a:off x="3727723" y="4351611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2"/>
            <p:cNvSpPr/>
            <p:nvPr/>
          </p:nvSpPr>
          <p:spPr>
            <a:xfrm>
              <a:off x="3668279" y="4315926"/>
              <a:ext cx="22391" cy="40742"/>
            </a:xfrm>
            <a:custGeom>
              <a:rect b="b" l="l" r="r" t="t"/>
              <a:pathLst>
                <a:path extrusionOk="0" h="1281" w="704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2"/>
            <p:cNvSpPr/>
            <p:nvPr/>
          </p:nvSpPr>
          <p:spPr>
            <a:xfrm>
              <a:off x="3603143" y="4563019"/>
              <a:ext cx="9891" cy="42078"/>
            </a:xfrm>
            <a:custGeom>
              <a:rect b="b" l="l" r="r" t="t"/>
              <a:pathLst>
                <a:path extrusionOk="0" h="1323" w="311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2"/>
            <p:cNvSpPr/>
            <p:nvPr/>
          </p:nvSpPr>
          <p:spPr>
            <a:xfrm>
              <a:off x="3667134" y="4552206"/>
              <a:ext cx="22009" cy="40233"/>
            </a:xfrm>
            <a:custGeom>
              <a:rect b="b" l="l" r="r" t="t"/>
              <a:pathLst>
                <a:path extrusionOk="0" h="1265" w="692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2"/>
            <p:cNvSpPr/>
            <p:nvPr/>
          </p:nvSpPr>
          <p:spPr>
            <a:xfrm>
              <a:off x="3727723" y="4524662"/>
              <a:ext cx="32982" cy="35367"/>
            </a:xfrm>
            <a:custGeom>
              <a:rect b="b" l="l" r="r" t="t"/>
              <a:pathLst>
                <a:path extrusionOk="0" h="1112" w="1037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2"/>
            <p:cNvSpPr/>
            <p:nvPr/>
          </p:nvSpPr>
          <p:spPr>
            <a:xfrm>
              <a:off x="3457349" y="4522023"/>
              <a:ext cx="32218" cy="34954"/>
            </a:xfrm>
            <a:custGeom>
              <a:rect b="b" l="l" r="r" t="t"/>
              <a:pathLst>
                <a:path extrusionOk="0" h="1099" w="1013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2"/>
            <p:cNvSpPr/>
            <p:nvPr/>
          </p:nvSpPr>
          <p:spPr>
            <a:xfrm>
              <a:off x="3526270" y="4551665"/>
              <a:ext cx="22772" cy="40392"/>
            </a:xfrm>
            <a:custGeom>
              <a:rect b="b" l="l" r="r" t="t"/>
              <a:pathLst>
                <a:path extrusionOk="0" h="1270" w="716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4" name="Google Shape;2504;p82"/>
          <p:cNvGrpSpPr/>
          <p:nvPr/>
        </p:nvGrpSpPr>
        <p:grpSpPr>
          <a:xfrm>
            <a:off x="6981193" y="1591672"/>
            <a:ext cx="874292" cy="787964"/>
            <a:chOff x="3967213" y="1975477"/>
            <a:chExt cx="368185" cy="331816"/>
          </a:xfrm>
        </p:grpSpPr>
        <p:sp>
          <p:nvSpPr>
            <p:cNvPr id="2505" name="Google Shape;2505;p82"/>
            <p:cNvSpPr/>
            <p:nvPr/>
          </p:nvSpPr>
          <p:spPr>
            <a:xfrm>
              <a:off x="3967213" y="1975477"/>
              <a:ext cx="368185" cy="331816"/>
            </a:xfrm>
            <a:custGeom>
              <a:rect b="b" l="l" r="r" t="t"/>
              <a:pathLst>
                <a:path extrusionOk="0" h="10474" w="11622">
                  <a:moveTo>
                    <a:pt x="9026" y="0"/>
                  </a:moveTo>
                  <a:cubicBezTo>
                    <a:pt x="7585" y="0"/>
                    <a:pt x="6430" y="1179"/>
                    <a:pt x="6430" y="2608"/>
                  </a:cubicBezTo>
                  <a:cubicBezTo>
                    <a:pt x="6430" y="3072"/>
                    <a:pt x="6549" y="3513"/>
                    <a:pt x="6763" y="3882"/>
                  </a:cubicBezTo>
                  <a:lnTo>
                    <a:pt x="5680" y="3882"/>
                  </a:lnTo>
                  <a:cubicBezTo>
                    <a:pt x="5597" y="3882"/>
                    <a:pt x="5513" y="3965"/>
                    <a:pt x="5513" y="4048"/>
                  </a:cubicBezTo>
                  <a:cubicBezTo>
                    <a:pt x="5513" y="4144"/>
                    <a:pt x="5597" y="4215"/>
                    <a:pt x="5680" y="4215"/>
                  </a:cubicBezTo>
                  <a:lnTo>
                    <a:pt x="6978" y="4215"/>
                  </a:lnTo>
                  <a:cubicBezTo>
                    <a:pt x="7454" y="4810"/>
                    <a:pt x="8192" y="5191"/>
                    <a:pt x="9014" y="5191"/>
                  </a:cubicBezTo>
                  <a:cubicBezTo>
                    <a:pt x="9180" y="5191"/>
                    <a:pt x="9359" y="5180"/>
                    <a:pt x="9502" y="5156"/>
                  </a:cubicBezTo>
                  <a:lnTo>
                    <a:pt x="9502" y="5775"/>
                  </a:lnTo>
                  <a:lnTo>
                    <a:pt x="977" y="5775"/>
                  </a:lnTo>
                  <a:cubicBezTo>
                    <a:pt x="905" y="5775"/>
                    <a:pt x="834" y="5834"/>
                    <a:pt x="810" y="5906"/>
                  </a:cubicBezTo>
                  <a:lnTo>
                    <a:pt x="322" y="8466"/>
                  </a:lnTo>
                  <a:lnTo>
                    <a:pt x="322" y="2965"/>
                  </a:lnTo>
                  <a:lnTo>
                    <a:pt x="2691" y="2965"/>
                  </a:lnTo>
                  <a:lnTo>
                    <a:pt x="3882" y="4156"/>
                  </a:lnTo>
                  <a:cubicBezTo>
                    <a:pt x="3906" y="4179"/>
                    <a:pt x="3953" y="4203"/>
                    <a:pt x="4001" y="4203"/>
                  </a:cubicBezTo>
                  <a:lnTo>
                    <a:pt x="5001" y="4203"/>
                  </a:lnTo>
                  <a:cubicBezTo>
                    <a:pt x="5085" y="4203"/>
                    <a:pt x="5156" y="4120"/>
                    <a:pt x="5156" y="4037"/>
                  </a:cubicBezTo>
                  <a:cubicBezTo>
                    <a:pt x="5156" y="3941"/>
                    <a:pt x="5085" y="3870"/>
                    <a:pt x="5001" y="3870"/>
                  </a:cubicBezTo>
                  <a:lnTo>
                    <a:pt x="4073" y="3870"/>
                  </a:lnTo>
                  <a:lnTo>
                    <a:pt x="2882" y="2679"/>
                  </a:lnTo>
                  <a:cubicBezTo>
                    <a:pt x="2858" y="2655"/>
                    <a:pt x="2810" y="2632"/>
                    <a:pt x="2763" y="2632"/>
                  </a:cubicBezTo>
                  <a:lnTo>
                    <a:pt x="155" y="2632"/>
                  </a:lnTo>
                  <a:cubicBezTo>
                    <a:pt x="72" y="2632"/>
                    <a:pt x="1" y="2715"/>
                    <a:pt x="1" y="2798"/>
                  </a:cubicBezTo>
                  <a:lnTo>
                    <a:pt x="1" y="10299"/>
                  </a:lnTo>
                  <a:cubicBezTo>
                    <a:pt x="1" y="10457"/>
                    <a:pt x="121" y="10466"/>
                    <a:pt x="248" y="10466"/>
                  </a:cubicBezTo>
                  <a:cubicBezTo>
                    <a:pt x="264" y="10466"/>
                    <a:pt x="281" y="10466"/>
                    <a:pt x="298" y="10466"/>
                  </a:cubicBezTo>
                  <a:cubicBezTo>
                    <a:pt x="414" y="10466"/>
                    <a:pt x="3457" y="10474"/>
                    <a:pt x="6062" y="10474"/>
                  </a:cubicBezTo>
                  <a:cubicBezTo>
                    <a:pt x="8016" y="10474"/>
                    <a:pt x="9723" y="10469"/>
                    <a:pt x="9764" y="10454"/>
                  </a:cubicBezTo>
                  <a:cubicBezTo>
                    <a:pt x="9799" y="10418"/>
                    <a:pt x="9847" y="10371"/>
                    <a:pt x="9859" y="10335"/>
                  </a:cubicBezTo>
                  <a:lnTo>
                    <a:pt x="10192" y="8609"/>
                  </a:lnTo>
                  <a:cubicBezTo>
                    <a:pt x="10204" y="8513"/>
                    <a:pt x="10145" y="8430"/>
                    <a:pt x="10061" y="8406"/>
                  </a:cubicBezTo>
                  <a:cubicBezTo>
                    <a:pt x="10053" y="8405"/>
                    <a:pt x="10045" y="8405"/>
                    <a:pt x="10037" y="8405"/>
                  </a:cubicBezTo>
                  <a:cubicBezTo>
                    <a:pt x="9952" y="8405"/>
                    <a:pt x="9881" y="8461"/>
                    <a:pt x="9859" y="8537"/>
                  </a:cubicBezTo>
                  <a:lnTo>
                    <a:pt x="9561" y="10121"/>
                  </a:lnTo>
                  <a:lnTo>
                    <a:pt x="393" y="10121"/>
                  </a:lnTo>
                  <a:lnTo>
                    <a:pt x="1155" y="6132"/>
                  </a:lnTo>
                  <a:lnTo>
                    <a:pt x="10335" y="6132"/>
                  </a:lnTo>
                  <a:lnTo>
                    <a:pt x="10014" y="7870"/>
                  </a:lnTo>
                  <a:cubicBezTo>
                    <a:pt x="10002" y="7966"/>
                    <a:pt x="10061" y="8049"/>
                    <a:pt x="10145" y="8061"/>
                  </a:cubicBezTo>
                  <a:cubicBezTo>
                    <a:pt x="10159" y="8064"/>
                    <a:pt x="10173" y="8066"/>
                    <a:pt x="10186" y="8066"/>
                  </a:cubicBezTo>
                  <a:cubicBezTo>
                    <a:pt x="10263" y="8066"/>
                    <a:pt x="10325" y="8011"/>
                    <a:pt x="10335" y="7930"/>
                  </a:cubicBezTo>
                  <a:lnTo>
                    <a:pt x="10716" y="6001"/>
                  </a:lnTo>
                  <a:cubicBezTo>
                    <a:pt x="10728" y="5953"/>
                    <a:pt x="10716" y="5894"/>
                    <a:pt x="10680" y="5870"/>
                  </a:cubicBezTo>
                  <a:cubicBezTo>
                    <a:pt x="10657" y="5822"/>
                    <a:pt x="10609" y="5811"/>
                    <a:pt x="10550" y="5811"/>
                  </a:cubicBezTo>
                  <a:lnTo>
                    <a:pt x="9847" y="5811"/>
                  </a:lnTo>
                  <a:lnTo>
                    <a:pt x="9847" y="5096"/>
                  </a:lnTo>
                  <a:cubicBezTo>
                    <a:pt x="10776" y="4775"/>
                    <a:pt x="11466" y="3965"/>
                    <a:pt x="11585" y="2965"/>
                  </a:cubicBezTo>
                  <a:cubicBezTo>
                    <a:pt x="11609" y="2858"/>
                    <a:pt x="11550" y="2774"/>
                    <a:pt x="11454" y="2751"/>
                  </a:cubicBezTo>
                  <a:cubicBezTo>
                    <a:pt x="11448" y="2750"/>
                    <a:pt x="11442" y="2749"/>
                    <a:pt x="11436" y="2749"/>
                  </a:cubicBezTo>
                  <a:cubicBezTo>
                    <a:pt x="11358" y="2749"/>
                    <a:pt x="11275" y="2817"/>
                    <a:pt x="11264" y="2905"/>
                  </a:cubicBezTo>
                  <a:cubicBezTo>
                    <a:pt x="11109" y="4025"/>
                    <a:pt x="10145" y="4870"/>
                    <a:pt x="9014" y="4870"/>
                  </a:cubicBezTo>
                  <a:cubicBezTo>
                    <a:pt x="7763" y="4870"/>
                    <a:pt x="6751" y="3858"/>
                    <a:pt x="6751" y="2608"/>
                  </a:cubicBezTo>
                  <a:cubicBezTo>
                    <a:pt x="6751" y="1358"/>
                    <a:pt x="7763" y="346"/>
                    <a:pt x="9014" y="346"/>
                  </a:cubicBezTo>
                  <a:cubicBezTo>
                    <a:pt x="10133" y="346"/>
                    <a:pt x="11097" y="1179"/>
                    <a:pt x="11264" y="2274"/>
                  </a:cubicBezTo>
                  <a:cubicBezTo>
                    <a:pt x="11275" y="2363"/>
                    <a:pt x="11358" y="2431"/>
                    <a:pt x="11436" y="2431"/>
                  </a:cubicBezTo>
                  <a:cubicBezTo>
                    <a:pt x="11442" y="2431"/>
                    <a:pt x="11448" y="2430"/>
                    <a:pt x="11454" y="2429"/>
                  </a:cubicBezTo>
                  <a:cubicBezTo>
                    <a:pt x="11550" y="2417"/>
                    <a:pt x="11621" y="2322"/>
                    <a:pt x="11609" y="2239"/>
                  </a:cubicBezTo>
                  <a:cubicBezTo>
                    <a:pt x="11514" y="1620"/>
                    <a:pt x="11204" y="1060"/>
                    <a:pt x="10740" y="643"/>
                  </a:cubicBezTo>
                  <a:cubicBezTo>
                    <a:pt x="10264" y="227"/>
                    <a:pt x="9657" y="0"/>
                    <a:pt x="90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2"/>
            <p:cNvSpPr/>
            <p:nvPr/>
          </p:nvSpPr>
          <p:spPr>
            <a:xfrm>
              <a:off x="4237665" y="2034307"/>
              <a:ext cx="32092" cy="63772"/>
            </a:xfrm>
            <a:custGeom>
              <a:rect b="b" l="l" r="r" t="t"/>
              <a:pathLst>
                <a:path extrusionOk="0" h="2013" w="1013">
                  <a:moveTo>
                    <a:pt x="179" y="1"/>
                  </a:moveTo>
                  <a:cubicBezTo>
                    <a:pt x="84" y="1"/>
                    <a:pt x="12" y="72"/>
                    <a:pt x="12" y="167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322" y="334"/>
                  </a:lnTo>
                  <a:lnTo>
                    <a:pt x="322" y="1691"/>
                  </a:lnTo>
                  <a:lnTo>
                    <a:pt x="167" y="1691"/>
                  </a:lnTo>
                  <a:cubicBezTo>
                    <a:pt x="72" y="1691"/>
                    <a:pt x="0" y="1763"/>
                    <a:pt x="0" y="1846"/>
                  </a:cubicBezTo>
                  <a:cubicBezTo>
                    <a:pt x="0" y="1941"/>
                    <a:pt x="72" y="2013"/>
                    <a:pt x="167" y="2013"/>
                  </a:cubicBezTo>
                  <a:lnTo>
                    <a:pt x="846" y="2013"/>
                  </a:lnTo>
                  <a:cubicBezTo>
                    <a:pt x="941" y="2013"/>
                    <a:pt x="1012" y="1941"/>
                    <a:pt x="1012" y="1846"/>
                  </a:cubicBezTo>
                  <a:cubicBezTo>
                    <a:pt x="1012" y="1775"/>
                    <a:pt x="941" y="1703"/>
                    <a:pt x="846" y="1703"/>
                  </a:cubicBezTo>
                  <a:lnTo>
                    <a:pt x="667" y="1703"/>
                  </a:lnTo>
                  <a:lnTo>
                    <a:pt x="667" y="167"/>
                  </a:ln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2"/>
            <p:cNvSpPr/>
            <p:nvPr/>
          </p:nvSpPr>
          <p:spPr>
            <a:xfrm>
              <a:off x="4241815" y="2014317"/>
              <a:ext cx="17012" cy="17012"/>
            </a:xfrm>
            <a:custGeom>
              <a:rect b="b" l="l" r="r" t="t"/>
              <a:pathLst>
                <a:path extrusionOk="0" h="537" w="537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7"/>
                    <a:pt x="119" y="536"/>
                    <a:pt x="274" y="536"/>
                  </a:cubicBezTo>
                  <a:cubicBezTo>
                    <a:pt x="417" y="536"/>
                    <a:pt x="536" y="417"/>
                    <a:pt x="536" y="263"/>
                  </a:cubicBezTo>
                  <a:cubicBezTo>
                    <a:pt x="536" y="120"/>
                    <a:pt x="417" y="1"/>
                    <a:pt x="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8" name="Google Shape;2508;p82"/>
          <p:cNvSpPr txBox="1"/>
          <p:nvPr/>
        </p:nvSpPr>
        <p:spPr>
          <a:xfrm>
            <a:off x="1146500" y="2873800"/>
            <a:ext cx="115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Text Rendering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09" name="Google Shape;2509;p82"/>
          <p:cNvSpPr txBox="1"/>
          <p:nvPr/>
        </p:nvSpPr>
        <p:spPr>
          <a:xfrm>
            <a:off x="3045550" y="2873800"/>
            <a:ext cx="115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Character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Movement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0" name="Google Shape;2510;p82"/>
          <p:cNvSpPr txBox="1"/>
          <p:nvPr/>
        </p:nvSpPr>
        <p:spPr>
          <a:xfrm>
            <a:off x="4960000" y="2873800"/>
            <a:ext cx="115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State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Transition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11" name="Google Shape;2511;p82"/>
          <p:cNvSpPr txBox="1"/>
          <p:nvPr/>
        </p:nvSpPr>
        <p:spPr>
          <a:xfrm>
            <a:off x="6743490" y="2873800"/>
            <a:ext cx="134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Memory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Management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83"/>
          <p:cNvSpPr txBox="1"/>
          <p:nvPr>
            <p:ph type="title"/>
          </p:nvPr>
        </p:nvSpPr>
        <p:spPr>
          <a:xfrm>
            <a:off x="3334250" y="1851388"/>
            <a:ext cx="4628100" cy="14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8"/>
          <p:cNvSpPr txBox="1"/>
          <p:nvPr>
            <p:ph idx="2" type="title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2335" name="Google Shape;2335;p58"/>
          <p:cNvSpPr txBox="1"/>
          <p:nvPr>
            <p:ph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9"/>
          <p:cNvSpPr txBox="1"/>
          <p:nvPr>
            <p:ph type="title"/>
          </p:nvPr>
        </p:nvSpPr>
        <p:spPr>
          <a:xfrm>
            <a:off x="713250" y="2373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pic>
        <p:nvPicPr>
          <p:cNvPr id="2341" name="Google Shape;23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0949"/>
            <a:ext cx="4059675" cy="32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2" name="Google Shape;2342;p59"/>
          <p:cNvSpPr txBox="1"/>
          <p:nvPr/>
        </p:nvSpPr>
        <p:spPr>
          <a:xfrm>
            <a:off x="452450" y="938600"/>
            <a:ext cx="3879300" cy="3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Ý tưởng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Dựa trên </a:t>
            </a:r>
            <a:r>
              <a:rPr lang="en" sz="12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Sleeping Block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- top 20 game của GameJam 2021.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Thể loại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Game giải đố.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Điều khiển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WASD hoặc 4 phím mũi tên.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Mô tả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di chuyển trong bản đồ ô lưới. Nhân vật có 2 trạng thái: active (điều khiển được) và inactive (không điều khiển được). 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●"/>
            </a:pP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inactive được kích hoạt nếu nhân vật active lại gần. Khi Điều khiển tất cả các nhân vật active sẽ cùng di chuyển.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Mục tiêu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: Di chuyển các </a:t>
            </a:r>
            <a:r>
              <a:rPr lang="en"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phương đến đích với số lượng nước đi nhỏ nhất, tất cả các </a:t>
            </a:r>
            <a:r>
              <a:rPr lang="en" sz="1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nhân vật active </a:t>
            </a:r>
            <a:r>
              <a:rPr lang="en" sz="12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đều phải ở trong ô đích và tất cả ô đích đều có nhân vật active để chiến thắng.</a:t>
            </a:r>
            <a:endParaRPr sz="12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60"/>
          <p:cNvSpPr txBox="1"/>
          <p:nvPr>
            <p:ph type="title"/>
          </p:nvPr>
        </p:nvSpPr>
        <p:spPr>
          <a:xfrm>
            <a:off x="713250" y="2373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6F6F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PHÂN CÔNG CÔNG VIỆC</a:t>
            </a:r>
            <a:endParaRPr b="1">
              <a:solidFill>
                <a:srgbClr val="F6F6F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6F6F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348" name="Google Shape;2348;p60"/>
          <p:cNvGraphicFramePr/>
          <p:nvPr/>
        </p:nvGraphicFramePr>
        <p:xfrm>
          <a:off x="1859525" y="1416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{020425A6-1CEB-4AFA-97C3-FF9CDA826A14}</a:tableStyleId>
              </a:tblPr>
              <a:tblGrid>
                <a:gridCol w="1680700"/>
                <a:gridCol w="1680700"/>
                <a:gridCol w="1680700"/>
                <a:gridCol w="382850"/>
              </a:tblGrid>
              <a:tr h="37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/>
                    </a:p>
                  </a:txBody>
                  <a:tcPr marT="91425" marB="91425" marR="91425" marL="91425">
                    <a:lnL cap="flat" cmpd="sng" w="9525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2F2F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CÔNG VIỆC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8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Nguyễn Minh Hiếu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logic game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Vẽ các assets còn thiếu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gameplay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level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Cân bằng game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885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Phạm Xuân Bách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giao diện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logic giao diện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Code animation, audio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Thiết kế level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Tester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61"/>
          <p:cNvSpPr txBox="1"/>
          <p:nvPr>
            <p:ph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54" name="Google Shape;2354;p61"/>
          <p:cNvSpPr txBox="1"/>
          <p:nvPr>
            <p:ph idx="2" type="title"/>
          </p:nvPr>
        </p:nvSpPr>
        <p:spPr>
          <a:xfrm>
            <a:off x="2412638" y="1408128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CÔNG NGHỆ SỬ DỤNG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p62"/>
          <p:cNvSpPr txBox="1"/>
          <p:nvPr>
            <p:ph idx="4294967295" type="title"/>
          </p:nvPr>
        </p:nvSpPr>
        <p:spPr>
          <a:xfrm>
            <a:off x="713225" y="234700"/>
            <a:ext cx="77175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/>
          </a:p>
        </p:txBody>
      </p:sp>
      <p:pic>
        <p:nvPicPr>
          <p:cNvPr id="2360" name="Google Shape;23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00" y="1658475"/>
            <a:ext cx="3410150" cy="1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1" name="Google Shape;236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650" y="1779137"/>
            <a:ext cx="3489726" cy="118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2" name="Google Shape;2362;p62"/>
          <p:cNvSpPr txBox="1"/>
          <p:nvPr/>
        </p:nvSpPr>
        <p:spPr>
          <a:xfrm>
            <a:off x="1558775" y="3322175"/>
            <a:ext cx="189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FRAMEWORK</a:t>
            </a:r>
            <a:endParaRPr b="1" sz="17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63" name="Google Shape;2363;p62"/>
          <p:cNvSpPr txBox="1"/>
          <p:nvPr/>
        </p:nvSpPr>
        <p:spPr>
          <a:xfrm>
            <a:off x="5562400" y="3322175"/>
            <a:ext cx="189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AUDIO</a:t>
            </a:r>
            <a:endParaRPr b="1" sz="1700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63"/>
          <p:cNvSpPr txBox="1"/>
          <p:nvPr/>
        </p:nvSpPr>
        <p:spPr>
          <a:xfrm>
            <a:off x="5179925" y="2877725"/>
            <a:ext cx="397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aphicFrame>
        <p:nvGraphicFramePr>
          <p:cNvPr id="2369" name="Google Shape;2369;p63"/>
          <p:cNvGraphicFramePr/>
          <p:nvPr/>
        </p:nvGraphicFramePr>
        <p:xfrm>
          <a:off x="1425500" y="12161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{020425A6-1CEB-4AFA-97C3-FF9CDA826A14}</a:tableStyleId>
              </a:tblPr>
              <a:tblGrid>
                <a:gridCol w="1641400"/>
                <a:gridCol w="1641400"/>
                <a:gridCol w="1641400"/>
                <a:gridCol w="1368800"/>
              </a:tblGrid>
              <a:tr h="4336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Music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3"/>
                        </a:rPr>
                        <a:t>Undertale OST: 001 - Once Upon A Time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525">
                <a:tc v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4"/>
                        </a:rPr>
                        <a:t>Undertale OST: 085 - Fallen Down (Reprise)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SFX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5"/>
                        </a:rPr>
                        <a:t>https://pixabay.com/vi/sound-effects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5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Asset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6"/>
                        </a:rPr>
                        <a:t>o_lobster - Simple Dungeon Crawler 16x16 Pixel Art Asset Pack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525">
                <a:tc v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7"/>
                        </a:rPr>
                        <a:t>Pupkin - Tech Dungeon Roguelite - Asset Pack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5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2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Font</a:t>
                      </a:r>
                      <a:endParaRPr b="1"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  <a:hlinkClick r:id="rId8"/>
                        </a:rPr>
                        <a:t>https://cooltext.com</a:t>
                      </a:r>
                      <a:endParaRPr sz="1200">
                        <a:solidFill>
                          <a:schemeClr val="lt2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64"/>
          <p:cNvSpPr txBox="1"/>
          <p:nvPr>
            <p:ph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75" name="Google Shape;2375;p64"/>
          <p:cNvSpPr txBox="1"/>
          <p:nvPr>
            <p:ph idx="2" type="title"/>
          </p:nvPr>
        </p:nvSpPr>
        <p:spPr>
          <a:xfrm flipH="1">
            <a:off x="3567756" y="1895553"/>
            <a:ext cx="4307700" cy="6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LỐI CHƠI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